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7"/>
  </p:notesMasterIdLst>
  <p:handoutMasterIdLst>
    <p:handoutMasterId r:id="rId18"/>
  </p:handoutMasterIdLst>
  <p:sldIdLst>
    <p:sldId id="256" r:id="rId2"/>
    <p:sldId id="260" r:id="rId3"/>
    <p:sldId id="261" r:id="rId4"/>
    <p:sldId id="264" r:id="rId5"/>
    <p:sldId id="271" r:id="rId6"/>
    <p:sldId id="259" r:id="rId7"/>
    <p:sldId id="262" r:id="rId8"/>
    <p:sldId id="263" r:id="rId9"/>
    <p:sldId id="265" r:id="rId10"/>
    <p:sldId id="266" r:id="rId11"/>
    <p:sldId id="267" r:id="rId12"/>
    <p:sldId id="268" r:id="rId13"/>
    <p:sldId id="272" r:id="rId14"/>
    <p:sldId id="270" r:id="rId15"/>
    <p:sldId id="25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858"/>
    <a:srgbClr val="A4C0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3" autoAdjust="0"/>
    <p:restoredTop sz="94660"/>
  </p:normalViewPr>
  <p:slideViewPr>
    <p:cSldViewPr snapToGrid="0" snapToObjects="1">
      <p:cViewPr>
        <p:scale>
          <a:sx n="120" d="100"/>
          <a:sy n="120" d="100"/>
        </p:scale>
        <p:origin x="-1362" y="2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6EA153-C903-7544-82FB-E85C7B932D79}" type="datetimeFigureOut">
              <a:rPr lang="en-US" smtClean="0"/>
              <a:t>5/9/2014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AF7684-034E-1E44-97AD-F7412230BA00}" type="slidenum">
              <a:rPr lang="en-US" smtClean="0"/>
              <a:t>‹#›</a:t>
            </a:fld>
            <a:endParaRPr lang="en-US"/>
          </a:p>
        </p:txBody>
      </p:sp>
    </p:spTree>
    <p:extLst>
      <p:ext uri="{BB962C8B-B14F-4D97-AF65-F5344CB8AC3E}">
        <p14:creationId xmlns:p14="http://schemas.microsoft.com/office/powerpoint/2010/main" val="809912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E5F2C-DE56-044B-8753-DADA3B6A17D1}" type="datetimeFigureOut">
              <a:rPr lang="en-US" smtClean="0"/>
              <a:t>5/9/2014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26EAF0-6A60-1B42-BCE6-CE1EF648810F}" type="slidenum">
              <a:rPr lang="en-US" smtClean="0"/>
              <a:t>‹#›</a:t>
            </a:fld>
            <a:endParaRPr lang="en-US"/>
          </a:p>
        </p:txBody>
      </p:sp>
    </p:spTree>
    <p:extLst>
      <p:ext uri="{BB962C8B-B14F-4D97-AF65-F5344CB8AC3E}">
        <p14:creationId xmlns:p14="http://schemas.microsoft.com/office/powerpoint/2010/main" val="33194462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7870" y="1091260"/>
            <a:ext cx="7772400" cy="1345306"/>
          </a:xfrm>
        </p:spPr>
        <p:txBody>
          <a:bodyPr lIns="0" tIns="0" rIns="0" bIns="0">
            <a:noAutofit/>
          </a:bodyPr>
          <a:lstStyle>
            <a:lvl1pPr>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7870" y="2567415"/>
            <a:ext cx="6400800" cy="1752600"/>
          </a:xfrm>
        </p:spPr>
        <p:txBody>
          <a:bodyPr lIns="0" tIns="0" rIns="0" bIns="0">
            <a:noAutofit/>
          </a:bodyPr>
          <a:lstStyle>
            <a:lvl1pPr marL="0" indent="0" algn="l">
              <a:buNone/>
              <a:defRPr sz="1800" b="0" cap="all" spc="300">
                <a:solidFill>
                  <a:srgbClr val="FFFFFF"/>
                </a:solidFill>
                <a:latin typeface="Palatino"/>
                <a:cs typeface="Palatin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853F7F7-91BC-854E-94A4-36414F841CE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Bullets with Subhea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53F7F7-91BC-854E-94A4-36414F841CE7}" type="slidenum">
              <a:rPr lang="en-US" smtClean="0"/>
              <a:t>‹#›</a:t>
            </a:fld>
            <a:endParaRPr lang="en-US"/>
          </a:p>
        </p:txBody>
      </p:sp>
      <p:sp>
        <p:nvSpPr>
          <p:cNvPr id="6" name="Text Placeholder 2"/>
          <p:cNvSpPr>
            <a:spLocks noGrp="1"/>
          </p:cNvSpPr>
          <p:nvPr>
            <p:ph idx="1" hasCustomPrompt="1"/>
          </p:nvPr>
        </p:nvSpPr>
        <p:spPr>
          <a:xfrm>
            <a:off x="567870" y="1822450"/>
            <a:ext cx="3837026" cy="3907605"/>
          </a:xfrm>
          <a:prstGeom prst="rect">
            <a:avLst/>
          </a:prstGeom>
        </p:spPr>
        <p:txBody>
          <a:bodyPr vert="horz" lIns="0" tIns="0" rIns="0" bIns="0" rtlCol="0">
            <a:normAutofit/>
          </a:bodyPr>
          <a:lstStyle>
            <a:lvl1pPr marL="171450" indent="-171450">
              <a:buFont typeface="Arial"/>
              <a:buChar char="•"/>
              <a:defRPr baseline="0"/>
            </a:lvl1pPr>
            <a:lvl2pPr marL="514350" indent="-171450">
              <a:buFont typeface="Arial"/>
              <a:buChar char="•"/>
              <a:defRPr/>
            </a:lvl2pPr>
          </a:lstStyle>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514350" lvl="1" indent="-171450">
              <a:buFont typeface="Arial"/>
              <a:buChar char="•"/>
            </a:pPr>
            <a:endParaRPr lang="en-US" dirty="0" smtClean="0"/>
          </a:p>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514350" lvl="1" indent="-171450">
              <a:buFont typeface="Arial"/>
              <a:buChar char="•"/>
            </a:pPr>
            <a:endParaRPr lang="en-US" dirty="0" smtClean="0"/>
          </a:p>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514350" lvl="1" indent="-171450">
              <a:buFont typeface="Arial"/>
              <a:buChar char="•"/>
            </a:pPr>
            <a:endParaRPr lang="en-US" dirty="0" smtClean="0"/>
          </a:p>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lvl="0"/>
            <a:endParaRPr lang="en-US" dirty="0" smtClean="0"/>
          </a:p>
        </p:txBody>
      </p:sp>
      <p:sp>
        <p:nvSpPr>
          <p:cNvPr id="10" name="Text Placeholder 2"/>
          <p:cNvSpPr>
            <a:spLocks noGrp="1"/>
          </p:cNvSpPr>
          <p:nvPr>
            <p:ph idx="13" hasCustomPrompt="1"/>
          </p:nvPr>
        </p:nvSpPr>
        <p:spPr>
          <a:xfrm>
            <a:off x="4763626" y="1822450"/>
            <a:ext cx="3837026" cy="3907605"/>
          </a:xfrm>
          <a:prstGeom prst="rect">
            <a:avLst/>
          </a:prstGeom>
        </p:spPr>
        <p:txBody>
          <a:bodyPr vert="horz" lIns="0" tIns="0" rIns="0" bIns="0" rtlCol="0">
            <a:normAutofit/>
          </a:bodyPr>
          <a:lstStyle>
            <a:lvl1pPr marL="171450" indent="-171450">
              <a:buFont typeface="Arial"/>
              <a:buChar char="•"/>
              <a:defRPr baseline="0"/>
            </a:lvl1pPr>
            <a:lvl2pPr marL="514350" indent="-171450">
              <a:buFont typeface="Arial"/>
              <a:buChar char="•"/>
              <a:defRPr/>
            </a:lvl2pPr>
          </a:lstStyle>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514350" lvl="1" indent="-171450">
              <a:buFont typeface="Arial"/>
              <a:buChar char="•"/>
            </a:pPr>
            <a:endParaRPr lang="en-US" dirty="0" smtClean="0"/>
          </a:p>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514350" lvl="1" indent="-171450">
              <a:buFont typeface="Arial"/>
              <a:buChar char="•"/>
            </a:pPr>
            <a:endParaRPr lang="en-US" dirty="0" smtClean="0"/>
          </a:p>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514350" lvl="1" indent="-171450">
              <a:buFont typeface="Arial"/>
              <a:buChar char="•"/>
            </a:pPr>
            <a:endParaRPr lang="en-US" dirty="0" smtClean="0"/>
          </a:p>
          <a:p>
            <a:pPr marL="171450" indent="-171450">
              <a:buFont typeface="Arial"/>
              <a:buChar char="•"/>
            </a:pPr>
            <a:r>
              <a:rPr lang="en-US" dirty="0" smtClean="0"/>
              <a:t>Title</a:t>
            </a:r>
          </a:p>
          <a:p>
            <a:pPr marL="514350" lvl="1" indent="-171450">
              <a:buFont typeface="Arial"/>
              <a:buChar char="•"/>
            </a:pPr>
            <a:r>
              <a:rPr lang="en-US" dirty="0" smtClean="0"/>
              <a:t>Item 1</a:t>
            </a:r>
          </a:p>
          <a:p>
            <a:pPr marL="514350" lvl="1" indent="-171450">
              <a:buFont typeface="Arial"/>
              <a:buChar char="•"/>
            </a:pPr>
            <a:r>
              <a:rPr lang="en-US" dirty="0" smtClean="0"/>
              <a:t>Item 2</a:t>
            </a:r>
          </a:p>
          <a:p>
            <a:pPr marL="514350" lvl="1" indent="-171450">
              <a:buFont typeface="Arial"/>
              <a:buChar char="•"/>
            </a:pPr>
            <a:r>
              <a:rPr lang="en-US" dirty="0" smtClean="0"/>
              <a:t>Item 3</a:t>
            </a:r>
          </a:p>
          <a:p>
            <a:pPr marL="171450" indent="-171450">
              <a:buFont typeface="Arial"/>
              <a:buChar char="•"/>
            </a:pPr>
            <a:endParaRPr lang="en-US" dirty="0"/>
          </a:p>
        </p:txBody>
      </p:sp>
      <p:sp>
        <p:nvSpPr>
          <p:cNvPr id="8" name="Text Placeholder 2"/>
          <p:cNvSpPr>
            <a:spLocks noGrp="1"/>
          </p:cNvSpPr>
          <p:nvPr>
            <p:ph type="body" idx="14"/>
          </p:nvPr>
        </p:nvSpPr>
        <p:spPr>
          <a:xfrm>
            <a:off x="567870" y="1535113"/>
            <a:ext cx="5857412" cy="242887"/>
          </a:xfrm>
        </p:spPr>
        <p:txBody>
          <a:bodyPr lIns="0" tIns="0" rIns="0" bIns="0" anchor="b">
            <a:noAutofit/>
          </a:bodyPr>
          <a:lstStyle>
            <a:lvl1pPr marL="0" indent="0">
              <a:spcBef>
                <a:spcPts val="0"/>
              </a:spcBef>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1530824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Copy with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870" y="1798320"/>
            <a:ext cx="4470687" cy="3993548"/>
          </a:xfrm>
        </p:spPr>
        <p:txBody>
          <a:bodyPr lIns="0" tIns="0" rIns="0" bIns="0">
            <a:normAutofit/>
          </a:bodyPr>
          <a:lstStyle>
            <a:lvl1pPr marL="0" indent="0">
              <a:lnSpc>
                <a:spcPct val="110000"/>
              </a:lnSpc>
              <a:spcBef>
                <a:spcPts val="0"/>
              </a:spcBef>
              <a:spcAft>
                <a:spcPts val="1100"/>
              </a:spcAft>
              <a:buNone/>
              <a:defRPr sz="1100" b="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567870" y="1551633"/>
            <a:ext cx="4470687" cy="246687"/>
          </a:xfrm>
        </p:spPr>
        <p:txBody>
          <a:bodyPr lIns="0" tIns="0" rIns="0" bIns="0">
            <a:noAutofit/>
          </a:bodyPr>
          <a:lstStyle>
            <a:lvl1pPr marL="0" indent="0">
              <a:buNone/>
              <a:defRPr sz="12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3F7F7-91BC-854E-94A4-36414F841CE7}" type="slidenum">
              <a:rPr lang="en-US" smtClean="0"/>
              <a:t>‹#›</a:t>
            </a:fld>
            <a:endParaRPr lang="en-US"/>
          </a:p>
        </p:txBody>
      </p:sp>
      <p:sp>
        <p:nvSpPr>
          <p:cNvPr id="11" name="Picture Placeholder 10"/>
          <p:cNvSpPr>
            <a:spLocks noGrp="1"/>
          </p:cNvSpPr>
          <p:nvPr>
            <p:ph type="pic" sz="quarter" idx="13"/>
          </p:nvPr>
        </p:nvSpPr>
        <p:spPr>
          <a:xfrm>
            <a:off x="5323839" y="1681788"/>
            <a:ext cx="3245485" cy="3621732"/>
          </a:xfrm>
        </p:spPr>
        <p:txBody>
          <a:bodyPr/>
          <a:lstStyle/>
          <a:p>
            <a:r>
              <a:rPr lang="en-US" smtClean="0"/>
              <a:t>Drag picture to placeholder or click icon to add</a:t>
            </a:r>
            <a:endParaRPr lang="en-US"/>
          </a:p>
        </p:txBody>
      </p:sp>
      <p:sp>
        <p:nvSpPr>
          <p:cNvPr id="8"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299" y="4800600"/>
            <a:ext cx="5486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553298" y="927100"/>
            <a:ext cx="8047353" cy="38004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553299" y="5367338"/>
            <a:ext cx="5486400" cy="44418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3F7F7-91BC-854E-94A4-36414F841CE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3298" y="927100"/>
            <a:ext cx="8047353" cy="4610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3F7F7-91BC-854E-94A4-36414F841CE7}" type="slidenum">
              <a:rPr lang="en-US" smtClean="0"/>
              <a:t>‹#›</a:t>
            </a:fld>
            <a:endParaRPr lang="en-US"/>
          </a:p>
        </p:txBody>
      </p:sp>
    </p:spTree>
    <p:extLst>
      <p:ext uri="{BB962C8B-B14F-4D97-AF65-F5344CB8AC3E}">
        <p14:creationId xmlns:p14="http://schemas.microsoft.com/office/powerpoint/2010/main" val="3126148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53F7F7-91BC-854E-94A4-36414F841C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546" y="1774231"/>
            <a:ext cx="6287872" cy="471816"/>
          </a:xfrm>
        </p:spPr>
        <p:txBody>
          <a:bodyPr lIns="0" tIns="0" rIns="0" bIns="0" anchor="b" anchorCtr="0">
            <a:noAutofit/>
          </a:bodyPr>
          <a:lstStyle>
            <a:lvl1pPr algn="l">
              <a:defRPr sz="25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57545" y="2411238"/>
            <a:ext cx="6205272" cy="1500187"/>
          </a:xfrm>
        </p:spPr>
        <p:txBody>
          <a:bodyPr lIns="0" tIns="0" rIns="0" bIns="0" anchor="t">
            <a:noAutofit/>
          </a:bodyPr>
          <a:lstStyle>
            <a:lvl1pPr marL="0" indent="0">
              <a:spcBef>
                <a:spcPts val="0"/>
              </a:spcBef>
              <a:buNone/>
              <a:defRPr sz="16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853F7F7-91BC-854E-94A4-36414F841CE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Body Copy">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467052" y="6126163"/>
            <a:ext cx="2133600" cy="230187"/>
          </a:xfrm>
        </p:spPr>
        <p:txBody>
          <a:bodyPr/>
          <a:lstStyle/>
          <a:p>
            <a:fld id="{7853F7F7-91BC-854E-94A4-36414F841CE7}" type="slidenum">
              <a:rPr lang="en-US" smtClean="0"/>
              <a:t>‹#›</a:t>
            </a:fld>
            <a:endParaRPr lang="en-US" dirty="0"/>
          </a:p>
        </p:txBody>
      </p:sp>
      <p:sp>
        <p:nvSpPr>
          <p:cNvPr id="10" name="Footer Placeholder 5"/>
          <p:cNvSpPr>
            <a:spLocks noGrp="1"/>
          </p:cNvSpPr>
          <p:nvPr>
            <p:ph type="ftr" sz="quarter" idx="11"/>
          </p:nvPr>
        </p:nvSpPr>
        <p:spPr>
          <a:xfrm>
            <a:off x="5673608" y="92075"/>
            <a:ext cx="2927044" cy="289929"/>
          </a:xfrm>
        </p:spPr>
        <p:txBody>
          <a:bodyPr/>
          <a:lstStyle/>
          <a:p>
            <a:endParaRPr lang="en-US"/>
          </a:p>
        </p:txBody>
      </p:sp>
      <p:sp>
        <p:nvSpPr>
          <p:cNvPr id="8"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11" name="Text Placeholder 2"/>
          <p:cNvSpPr>
            <a:spLocks noGrp="1"/>
          </p:cNvSpPr>
          <p:nvPr>
            <p:ph idx="1"/>
          </p:nvPr>
        </p:nvSpPr>
        <p:spPr>
          <a:xfrm>
            <a:off x="567870" y="1600200"/>
            <a:ext cx="5826438" cy="4129855"/>
          </a:xfrm>
          <a:prstGeom prst="rect">
            <a:avLst/>
          </a:prstGeom>
        </p:spPr>
        <p:txBody>
          <a:bodyPr vert="horz" lIns="0" tIns="0" rIns="0" bIns="0" rtlCol="0">
            <a:normAutofit/>
          </a:bodyPr>
          <a:lstStyle/>
          <a:p>
            <a:pPr lvl="0"/>
            <a:r>
              <a:rPr lang="en-US" dirty="0" smtClean="0"/>
              <a:t>Click to edit Master text styles</a:t>
            </a:r>
          </a:p>
          <a:p>
            <a:pPr marL="514350" lvl="1" indent="-171450">
              <a:buFont typeface="Arial"/>
              <a:buChar char="•"/>
            </a:pPr>
            <a:r>
              <a:rPr lang="en-US" dirty="0" smtClean="0"/>
              <a:t>Second Level</a:t>
            </a:r>
          </a:p>
          <a:p>
            <a:pPr lvl="2"/>
            <a:r>
              <a:rPr lang="en-US" dirty="0" smtClean="0"/>
              <a:t>Third Level</a:t>
            </a:r>
          </a:p>
          <a:p>
            <a:pPr lvl="2"/>
            <a:endParaRPr lang="en-US" dirty="0" smtClean="0"/>
          </a:p>
          <a:p>
            <a:pPr lvl="8"/>
            <a:endParaRPr lang="en-US" dirty="0" smtClean="0"/>
          </a:p>
        </p:txBody>
      </p:sp>
    </p:spTree>
    <p:extLst>
      <p:ext uri="{BB962C8B-B14F-4D97-AF65-F5344CB8AC3E}">
        <p14:creationId xmlns:p14="http://schemas.microsoft.com/office/powerpoint/2010/main" val="31016060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Body Copy No Bulle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467052" y="6126163"/>
            <a:ext cx="2133600" cy="230187"/>
          </a:xfrm>
        </p:spPr>
        <p:txBody>
          <a:bodyPr/>
          <a:lstStyle/>
          <a:p>
            <a:fld id="{7853F7F7-91BC-854E-94A4-36414F841CE7}" type="slidenum">
              <a:rPr lang="en-US" smtClean="0"/>
              <a:t>‹#›</a:t>
            </a:fld>
            <a:endParaRPr lang="en-US" dirty="0"/>
          </a:p>
        </p:txBody>
      </p:sp>
      <p:sp>
        <p:nvSpPr>
          <p:cNvPr id="10" name="Footer Placeholder 5"/>
          <p:cNvSpPr>
            <a:spLocks noGrp="1"/>
          </p:cNvSpPr>
          <p:nvPr>
            <p:ph type="ftr" sz="quarter" idx="11"/>
          </p:nvPr>
        </p:nvSpPr>
        <p:spPr>
          <a:xfrm>
            <a:off x="5673608" y="92075"/>
            <a:ext cx="2927044" cy="289929"/>
          </a:xfrm>
        </p:spPr>
        <p:txBody>
          <a:bodyPr/>
          <a:lstStyle/>
          <a:p>
            <a:endParaRPr lang="en-US"/>
          </a:p>
        </p:txBody>
      </p:sp>
      <p:sp>
        <p:nvSpPr>
          <p:cNvPr id="8"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11" name="Text Placeholder 2"/>
          <p:cNvSpPr>
            <a:spLocks noGrp="1"/>
          </p:cNvSpPr>
          <p:nvPr>
            <p:ph idx="1"/>
          </p:nvPr>
        </p:nvSpPr>
        <p:spPr>
          <a:xfrm>
            <a:off x="567870" y="1600200"/>
            <a:ext cx="5826438" cy="4129855"/>
          </a:xfrm>
          <a:prstGeom prst="rect">
            <a:avLst/>
          </a:prstGeom>
        </p:spPr>
        <p:txBody>
          <a:bodyPr vert="horz" lIns="0" tIns="0" rIns="0" bIns="0" rtlCol="0">
            <a:normAutofit/>
          </a:bodyPr>
          <a:lstStyle>
            <a:lvl1pPr marL="0" indent="0">
              <a:buNone/>
              <a:defRPr/>
            </a:lvl1pPr>
            <a:lvl2pPr marL="342900" indent="0">
              <a:buNone/>
              <a:defRPr/>
            </a:lvl2pPr>
            <a:lvl3pPr marL="742950" indent="0">
              <a:buNone/>
              <a:defRPr/>
            </a:lvl3pPr>
            <a:lvl9pPr>
              <a:defRPr sz="800"/>
            </a:lvl9pPr>
          </a:lstStyle>
          <a:p>
            <a:pPr lvl="0"/>
            <a:r>
              <a:rPr lang="en-US" dirty="0" smtClean="0"/>
              <a:t>Click to edit Master text styles</a:t>
            </a:r>
          </a:p>
        </p:txBody>
      </p:sp>
    </p:spTree>
    <p:extLst>
      <p:ext uri="{BB962C8B-B14F-4D97-AF65-F5344CB8AC3E}">
        <p14:creationId xmlns:p14="http://schemas.microsoft.com/office/powerpoint/2010/main" val="7656937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Copy with Subhea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7870" y="1535113"/>
            <a:ext cx="5889581" cy="242887"/>
          </a:xfrm>
        </p:spPr>
        <p:txBody>
          <a:bodyPr lIns="0" tIns="0" rIns="0" bIns="0"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7870" y="1858397"/>
            <a:ext cx="5889581" cy="3974904"/>
          </a:xfrm>
        </p:spPr>
        <p:txBody>
          <a:bodyPr lIns="0" tIns="0" rIns="0" bIns="0">
            <a:normAutofit/>
          </a:bodyPr>
          <a:lstStyle>
            <a:lvl1pPr marL="0" indent="0">
              <a:lnSpc>
                <a:spcPct val="100000"/>
              </a:lnSpc>
              <a:spcBef>
                <a:spcPts val="1400"/>
              </a:spcBef>
              <a:buClr>
                <a:srgbClr val="A4C01F"/>
              </a:buClr>
              <a:buFont typeface="Arial"/>
              <a:buNone/>
              <a:defRPr sz="1100" b="0"/>
            </a:lvl1pPr>
            <a:lvl2pPr>
              <a:buClr>
                <a:srgbClr val="A4C01F"/>
              </a:buClr>
              <a:defRPr sz="1000">
                <a:solidFill>
                  <a:schemeClr val="tx1">
                    <a:lumMod val="65000"/>
                    <a:lumOff val="35000"/>
                  </a:schemeClr>
                </a:solidFill>
              </a:defRPr>
            </a:lvl2pPr>
            <a:lvl3pPr>
              <a:buClr>
                <a:srgbClr val="A4C01F"/>
              </a:buClr>
              <a:defRPr sz="900">
                <a:solidFill>
                  <a:schemeClr val="tx1">
                    <a:lumMod val="65000"/>
                    <a:lumOff val="35000"/>
                  </a:schemeClr>
                </a:solidFill>
              </a:defRPr>
            </a:lvl3pPr>
            <a:lvl4pPr>
              <a:buClr>
                <a:srgbClr val="A4C01F"/>
              </a:buClr>
              <a:defRPr sz="800">
                <a:solidFill>
                  <a:srgbClr val="595959"/>
                </a:solidFill>
              </a:defRPr>
            </a:lvl4pPr>
            <a:lvl5pPr>
              <a:buClr>
                <a:srgbClr val="A4C01F"/>
              </a:buClr>
              <a:defRPr sz="800">
                <a:solidFill>
                  <a:srgbClr val="595959"/>
                </a:solidFill>
              </a:defRPr>
            </a:lvl5pPr>
            <a:lvl6pPr>
              <a:defRPr sz="800">
                <a:solidFill>
                  <a:srgbClr val="595959"/>
                </a:solidFill>
              </a:defRPr>
            </a:lvl6pPr>
            <a:lvl7pPr>
              <a:defRPr sz="800">
                <a:solidFill>
                  <a:srgbClr val="595959"/>
                </a:solidFill>
              </a:defRPr>
            </a:lvl7pPr>
            <a:lvl8pPr>
              <a:defRPr sz="800">
                <a:solidFill>
                  <a:srgbClr val="595959"/>
                </a:solidFill>
              </a:defRPr>
            </a:lvl8pPr>
            <a:lvl9pPr>
              <a:defRPr sz="800">
                <a:solidFill>
                  <a:srgbClr val="595959"/>
                </a:solidFill>
              </a:defRPr>
            </a:lvl9pPr>
          </a:lstStyle>
          <a:p>
            <a:pPr lvl="0"/>
            <a:r>
              <a:rPr lang="en-US" dirty="0" smtClean="0"/>
              <a:t>Click to edit Master text styles</a:t>
            </a:r>
          </a:p>
        </p:txBody>
      </p:sp>
      <p:sp>
        <p:nvSpPr>
          <p:cNvPr id="9" name="Slide Number Placeholder 8"/>
          <p:cNvSpPr>
            <a:spLocks noGrp="1"/>
          </p:cNvSpPr>
          <p:nvPr>
            <p:ph type="sldNum" sz="quarter" idx="12"/>
          </p:nvPr>
        </p:nvSpPr>
        <p:spPr>
          <a:xfrm>
            <a:off x="6467052" y="6126163"/>
            <a:ext cx="2133600" cy="230187"/>
          </a:xfrm>
        </p:spPr>
        <p:txBody>
          <a:bodyPr/>
          <a:lstStyle/>
          <a:p>
            <a:fld id="{7853F7F7-91BC-854E-94A4-36414F841CE7}" type="slidenum">
              <a:rPr lang="en-US" smtClean="0"/>
              <a:t>‹#›</a:t>
            </a:fld>
            <a:endParaRPr lang="en-US" dirty="0"/>
          </a:p>
        </p:txBody>
      </p:sp>
      <p:sp>
        <p:nvSpPr>
          <p:cNvPr id="7"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10" name="Footer Placeholder 5"/>
          <p:cNvSpPr>
            <a:spLocks noGrp="1"/>
          </p:cNvSpPr>
          <p:nvPr>
            <p:ph type="ftr" sz="quarter" idx="11"/>
          </p:nvPr>
        </p:nvSpPr>
        <p:spPr>
          <a:xfrm>
            <a:off x="5673608" y="92075"/>
            <a:ext cx="2927044" cy="289929"/>
          </a:xfrm>
        </p:spPr>
        <p:txBody>
          <a:bodyPr/>
          <a:lstStyle/>
          <a:p>
            <a:endParaRPr lang="en-US"/>
          </a:p>
        </p:txBody>
      </p:sp>
    </p:spTree>
    <p:extLst>
      <p:ext uri="{BB962C8B-B14F-4D97-AF65-F5344CB8AC3E}">
        <p14:creationId xmlns:p14="http://schemas.microsoft.com/office/powerpoint/2010/main" val="2909477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Copy with Bullets &amp; Subhea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7870" y="1535113"/>
            <a:ext cx="5857412" cy="242887"/>
          </a:xfrm>
        </p:spPr>
        <p:txBody>
          <a:bodyPr lIns="0" tIns="0" rIns="0" bIns="0" anchor="b">
            <a:noAutofit/>
          </a:bodyPr>
          <a:lstStyle>
            <a:lvl1pPr marL="0" indent="0">
              <a:spcBef>
                <a:spcPts val="0"/>
              </a:spcBef>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7870" y="1777999"/>
            <a:ext cx="5857412" cy="3992881"/>
          </a:xfrm>
        </p:spPr>
        <p:txBody>
          <a:bodyPr lIns="0" tIns="0" rIns="0" bIns="0">
            <a:noAutofit/>
          </a:bodyPr>
          <a:lstStyle>
            <a:lvl1pPr marL="0" indent="0">
              <a:lnSpc>
                <a:spcPct val="110000"/>
              </a:lnSpc>
              <a:spcBef>
                <a:spcPts val="0"/>
              </a:spcBef>
              <a:spcAft>
                <a:spcPts val="1200"/>
              </a:spcAft>
              <a:buNone/>
              <a:defRPr sz="1100" b="0"/>
            </a:lvl1pPr>
            <a:lvl2pPr>
              <a:defRPr sz="1100">
                <a:solidFill>
                  <a:srgbClr val="595959"/>
                </a:solidFill>
              </a:defRPr>
            </a:lvl2pPr>
            <a:lvl3pPr>
              <a:defRPr sz="1100">
                <a:solidFill>
                  <a:srgbClr val="595959"/>
                </a:solidFill>
              </a:defRPr>
            </a:lvl3pPr>
            <a:lvl4pPr>
              <a:defRPr sz="1100">
                <a:solidFill>
                  <a:srgbClr val="595959"/>
                </a:solidFill>
              </a:defRPr>
            </a:lvl4pPr>
            <a:lvl5pPr>
              <a:defRPr sz="1100">
                <a:solidFill>
                  <a:srgbClr val="595959"/>
                </a:solidFill>
              </a:defRPr>
            </a:lvl5pPr>
            <a:lvl6pPr>
              <a:defRPr sz="1100">
                <a:solidFill>
                  <a:srgbClr val="595959"/>
                </a:solidFill>
              </a:defRPr>
            </a:lvl6pPr>
            <a:lvl7pPr>
              <a:defRPr sz="1100">
                <a:solidFill>
                  <a:srgbClr val="595959"/>
                </a:solidFill>
              </a:defRPr>
            </a:lvl7pPr>
            <a:lvl8pPr>
              <a:defRPr sz="1100">
                <a:solidFill>
                  <a:srgbClr val="595959"/>
                </a:solidFill>
              </a:defRPr>
            </a:lvl8pPr>
            <a:lvl9pPr>
              <a:defRPr sz="1100">
                <a:solidFill>
                  <a:srgbClr val="595959"/>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8"/>
          <p:cNvSpPr>
            <a:spLocks noGrp="1"/>
          </p:cNvSpPr>
          <p:nvPr>
            <p:ph type="sldNum" sz="quarter" idx="12"/>
          </p:nvPr>
        </p:nvSpPr>
        <p:spPr>
          <a:xfrm>
            <a:off x="6394308" y="6126163"/>
            <a:ext cx="2206344" cy="230187"/>
          </a:xfrm>
        </p:spPr>
        <p:txBody>
          <a:bodyPr/>
          <a:lstStyle/>
          <a:p>
            <a:fld id="{7853F7F7-91BC-854E-94A4-36414F841CE7}" type="slidenum">
              <a:rPr lang="en-US" smtClean="0"/>
              <a:t>‹#›</a:t>
            </a:fld>
            <a:endParaRPr lang="en-US"/>
          </a:p>
        </p:txBody>
      </p:sp>
      <p:sp>
        <p:nvSpPr>
          <p:cNvPr id="7"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10" name="Footer Placeholder 5"/>
          <p:cNvSpPr>
            <a:spLocks noGrp="1"/>
          </p:cNvSpPr>
          <p:nvPr>
            <p:ph type="ftr" sz="quarter" idx="11"/>
          </p:nvPr>
        </p:nvSpPr>
        <p:spPr>
          <a:xfrm>
            <a:off x="5673608" y="92075"/>
            <a:ext cx="2927044" cy="289929"/>
          </a:xfrm>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Body Copy with Bulle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7870" y="1681787"/>
            <a:ext cx="5867737" cy="4127242"/>
          </a:xfrm>
        </p:spPr>
        <p:txBody>
          <a:bodyPr lIns="0" tIns="0" rIns="0" bIns="0">
            <a:normAutofit/>
          </a:bodyPr>
          <a:lstStyle>
            <a:lvl1pPr marL="0" indent="0">
              <a:lnSpc>
                <a:spcPct val="130000"/>
              </a:lnSpc>
              <a:spcBef>
                <a:spcPts val="0"/>
              </a:spcBef>
              <a:spcAft>
                <a:spcPts val="1600"/>
              </a:spcAft>
              <a:buFont typeface="Arial"/>
              <a:buNone/>
              <a:defRPr sz="1600" b="0"/>
            </a:lvl1pPr>
            <a:lvl2pPr marL="845820" indent="-285750">
              <a:buFont typeface="Arial"/>
              <a:buChar char="•"/>
              <a:defRPr sz="1600">
                <a:solidFill>
                  <a:srgbClr val="595959"/>
                </a:solidFill>
              </a:defRPr>
            </a:lvl2pPr>
            <a:lvl3pPr marL="914400" indent="-68263">
              <a:defRPr sz="1400">
                <a:solidFill>
                  <a:srgbClr val="595959"/>
                </a:solidFill>
              </a:defRPr>
            </a:lvl3pPr>
            <a:lvl4pPr>
              <a:defRPr sz="1600">
                <a:solidFill>
                  <a:srgbClr val="595959"/>
                </a:solidFill>
              </a:defRPr>
            </a:lvl4pPr>
            <a:lvl5pPr>
              <a:defRPr sz="1600">
                <a:solidFill>
                  <a:srgbClr val="595959"/>
                </a:solidFill>
              </a:defRPr>
            </a:lvl5pPr>
            <a:lvl6pPr>
              <a:defRPr sz="1600">
                <a:solidFill>
                  <a:srgbClr val="595959"/>
                </a:solidFill>
              </a:defRPr>
            </a:lvl6pPr>
            <a:lvl7pPr>
              <a:defRPr sz="1600">
                <a:solidFill>
                  <a:srgbClr val="595959"/>
                </a:solidFill>
              </a:defRPr>
            </a:lvl7pPr>
            <a:lvl8pPr>
              <a:defRPr sz="1600">
                <a:solidFill>
                  <a:srgbClr val="595959"/>
                </a:solidFill>
              </a:defRPr>
            </a:lvl8pPr>
            <a:lvl9pPr>
              <a:defRPr sz="1600">
                <a:solidFill>
                  <a:srgbClr val="595959"/>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3F7F7-91BC-854E-94A4-36414F841CE7}" type="slidenum">
              <a:rPr lang="en-US" smtClean="0"/>
              <a:t>‹#›</a:t>
            </a:fld>
            <a:endParaRPr lang="en-US"/>
          </a:p>
        </p:txBody>
      </p:sp>
      <p:sp>
        <p:nvSpPr>
          <p:cNvPr id="8"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ld Title with Bulle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7870" y="1681787"/>
            <a:ext cx="5867737" cy="4127242"/>
          </a:xfrm>
        </p:spPr>
        <p:txBody>
          <a:bodyPr lIns="0" tIns="0" rIns="0" bIns="0">
            <a:normAutofit/>
          </a:bodyPr>
          <a:lstStyle>
            <a:lvl1pPr marL="0" indent="0">
              <a:lnSpc>
                <a:spcPct val="130000"/>
              </a:lnSpc>
              <a:spcBef>
                <a:spcPts val="0"/>
              </a:spcBef>
              <a:spcAft>
                <a:spcPts val="1600"/>
              </a:spcAft>
              <a:buFont typeface="Arial"/>
              <a:buNone/>
              <a:defRPr sz="1600" b="0"/>
            </a:lvl1pPr>
            <a:lvl2pPr marL="845820" indent="-285750">
              <a:buFont typeface="Arial"/>
              <a:buChar cha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600">
                <a:solidFill>
                  <a:srgbClr val="595959"/>
                </a:solidFill>
              </a:defRPr>
            </a:lvl6pPr>
            <a:lvl7pPr>
              <a:defRPr sz="1600">
                <a:solidFill>
                  <a:srgbClr val="595959"/>
                </a:solidFill>
              </a:defRPr>
            </a:lvl7pPr>
            <a:lvl8pPr>
              <a:defRPr sz="1600">
                <a:solidFill>
                  <a:srgbClr val="595959"/>
                </a:solidFill>
              </a:defRPr>
            </a:lvl8pPr>
            <a:lvl9pPr>
              <a:defRPr sz="1600">
                <a:solidFill>
                  <a:srgbClr val="595959"/>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3F7F7-91BC-854E-94A4-36414F841CE7}" type="slidenum">
              <a:rPr lang="en-US" smtClean="0"/>
              <a:t>‹#›</a:t>
            </a:fld>
            <a:endParaRPr lang="en-US"/>
          </a:p>
        </p:txBody>
      </p:sp>
      <p:sp>
        <p:nvSpPr>
          <p:cNvPr id="8"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lvl1pPr>
              <a:defRPr sz="2000" b="1"/>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Body Copy with Subhea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53F7F7-91BC-854E-94A4-36414F841CE7}" type="slidenum">
              <a:rPr lang="en-US" smtClean="0"/>
              <a:t>‹#›</a:t>
            </a:fld>
            <a:endParaRPr lang="en-US"/>
          </a:p>
        </p:txBody>
      </p:sp>
      <p:sp>
        <p:nvSpPr>
          <p:cNvPr id="6" name="Text Placeholder 2"/>
          <p:cNvSpPr>
            <a:spLocks noGrp="1"/>
          </p:cNvSpPr>
          <p:nvPr>
            <p:ph idx="1" hasCustomPrompt="1"/>
          </p:nvPr>
        </p:nvSpPr>
        <p:spPr>
          <a:xfrm>
            <a:off x="567870" y="1822450"/>
            <a:ext cx="3837026" cy="3907605"/>
          </a:xfrm>
          <a:prstGeom prst="rect">
            <a:avLst/>
          </a:prstGeom>
        </p:spPr>
        <p:txBody>
          <a:bodyPr vert="horz" lIns="0" tIns="0" rIns="0" bIns="0" rtlCol="0">
            <a:normAutofit/>
          </a:bodyPr>
          <a:lstStyle>
            <a:lvl1pPr marL="0" indent="0">
              <a:buNone/>
              <a:defRPr baseline="0"/>
            </a:lvl1pPr>
          </a:lstStyle>
          <a:p>
            <a:pPr lvl="0"/>
            <a:r>
              <a:rPr lang="en-US" dirty="0" smtClean="0"/>
              <a:t>2 Column Body Copy</a:t>
            </a:r>
          </a:p>
        </p:txBody>
      </p:sp>
      <p:sp>
        <p:nvSpPr>
          <p:cNvPr id="10" name="Text Placeholder 2"/>
          <p:cNvSpPr>
            <a:spLocks noGrp="1"/>
          </p:cNvSpPr>
          <p:nvPr>
            <p:ph idx="13" hasCustomPrompt="1"/>
          </p:nvPr>
        </p:nvSpPr>
        <p:spPr>
          <a:xfrm>
            <a:off x="4763626" y="1822450"/>
            <a:ext cx="3837026" cy="3907605"/>
          </a:xfrm>
          <a:prstGeom prst="rect">
            <a:avLst/>
          </a:prstGeom>
        </p:spPr>
        <p:txBody>
          <a:bodyPr vert="horz" lIns="0" tIns="0" rIns="0" bIns="0" rtlCol="0">
            <a:normAutofit/>
          </a:bodyPr>
          <a:lstStyle>
            <a:lvl1pPr marL="0" indent="0">
              <a:buNone/>
              <a:defRPr baseline="0"/>
            </a:lvl1pPr>
          </a:lstStyle>
          <a:p>
            <a:pPr lvl="0"/>
            <a:r>
              <a:rPr lang="en-US" dirty="0" smtClean="0"/>
              <a:t>2 Column Body Copy</a:t>
            </a:r>
          </a:p>
        </p:txBody>
      </p:sp>
      <p:sp>
        <p:nvSpPr>
          <p:cNvPr id="8" name="Text Placeholder 2"/>
          <p:cNvSpPr>
            <a:spLocks noGrp="1"/>
          </p:cNvSpPr>
          <p:nvPr>
            <p:ph type="body" idx="14"/>
          </p:nvPr>
        </p:nvSpPr>
        <p:spPr>
          <a:xfrm>
            <a:off x="567870" y="1535113"/>
            <a:ext cx="5857412" cy="242887"/>
          </a:xfrm>
        </p:spPr>
        <p:txBody>
          <a:bodyPr lIns="0" tIns="0" rIns="0" bIns="0" anchor="b">
            <a:noAutofit/>
          </a:bodyPr>
          <a:lstStyle>
            <a:lvl1pPr marL="0" indent="0">
              <a:spcBef>
                <a:spcPts val="0"/>
              </a:spcBef>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7870" y="914400"/>
            <a:ext cx="7960038" cy="500017"/>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67870" y="1600200"/>
            <a:ext cx="5826438" cy="4129855"/>
          </a:xfrm>
          <a:prstGeom prst="rect">
            <a:avLst/>
          </a:prstGeom>
        </p:spPr>
        <p:txBody>
          <a:bodyPr vert="horz" lIns="0" tIns="0" rIns="0" bIns="0" rtlCol="0">
            <a:normAutofit/>
          </a:bodyPr>
          <a:lstStyle/>
          <a:p>
            <a:pPr lvl="0"/>
            <a:r>
              <a:rPr lang="en-US" dirty="0" smtClean="0"/>
              <a:t>Click to edit Master text styles</a:t>
            </a:r>
          </a:p>
          <a:p>
            <a:pPr marL="514350" lvl="1" indent="-171450">
              <a:buFont typeface="Arial"/>
              <a:buChar char="•"/>
            </a:pPr>
            <a:r>
              <a:rPr lang="en-US" dirty="0" smtClean="0"/>
              <a:t>Second Level</a:t>
            </a:r>
          </a:p>
          <a:p>
            <a:pPr lvl="2"/>
            <a:r>
              <a:rPr lang="en-US" dirty="0" smtClean="0"/>
              <a:t>Third Level</a:t>
            </a:r>
          </a:p>
          <a:p>
            <a:pPr lvl="2"/>
            <a:endParaRPr lang="en-US" dirty="0" smtClean="0"/>
          </a:p>
          <a:p>
            <a:pPr lvl="8"/>
            <a:endParaRPr lang="en-US" dirty="0" smtClean="0"/>
          </a:p>
        </p:txBody>
      </p:sp>
      <p:sp>
        <p:nvSpPr>
          <p:cNvPr id="4" name="Date Placeholder 3"/>
          <p:cNvSpPr>
            <a:spLocks noGrp="1"/>
          </p:cNvSpPr>
          <p:nvPr>
            <p:ph type="dt" sz="half" idx="2"/>
          </p:nvPr>
        </p:nvSpPr>
        <p:spPr>
          <a:xfrm>
            <a:off x="8064040" y="526466"/>
            <a:ext cx="463868" cy="199660"/>
          </a:xfrm>
          <a:prstGeom prst="rect">
            <a:avLst/>
          </a:prstGeom>
        </p:spPr>
        <p:txBody>
          <a:bodyPr vert="horz" lIns="0" tIns="0" rIns="0" bIns="0" rtlCol="0" anchor="t" anchorCtr="0"/>
          <a:lstStyle>
            <a:lvl1pPr algn="r">
              <a:defRPr sz="800">
                <a:solidFill>
                  <a:schemeClr val="accent2"/>
                </a:solidFill>
              </a:defRPr>
            </a:lvl1pPr>
          </a:lstStyle>
          <a:p>
            <a:endParaRPr lang="en-US" dirty="0"/>
          </a:p>
        </p:txBody>
      </p:sp>
      <p:sp>
        <p:nvSpPr>
          <p:cNvPr id="5" name="Footer Placeholder 4"/>
          <p:cNvSpPr>
            <a:spLocks noGrp="1"/>
          </p:cNvSpPr>
          <p:nvPr>
            <p:ph type="ftr" sz="quarter" idx="3"/>
          </p:nvPr>
        </p:nvSpPr>
        <p:spPr>
          <a:xfrm>
            <a:off x="5673608" y="92075"/>
            <a:ext cx="2927044" cy="289929"/>
          </a:xfrm>
          <a:prstGeom prst="rect">
            <a:avLst/>
          </a:prstGeom>
        </p:spPr>
        <p:txBody>
          <a:bodyPr vert="horz" lIns="0" tIns="0" rIns="0" bIns="0" rtlCol="0" anchor="b" anchorCtr="0"/>
          <a:lstStyle>
            <a:lvl1pPr algn="r">
              <a:defRPr sz="900">
                <a:solidFill>
                  <a:schemeClr val="accent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467052" y="6126163"/>
            <a:ext cx="2133600" cy="230187"/>
          </a:xfrm>
          <a:prstGeom prst="rect">
            <a:avLst/>
          </a:prstGeom>
        </p:spPr>
        <p:txBody>
          <a:bodyPr vert="horz" lIns="91440" tIns="0" rIns="0" bIns="0" rtlCol="0" anchor="b" anchorCtr="0"/>
          <a:lstStyle>
            <a:lvl1pPr algn="r">
              <a:defRPr sz="800">
                <a:solidFill>
                  <a:schemeClr val="tx1">
                    <a:tint val="75000"/>
                  </a:schemeClr>
                </a:solidFill>
              </a:defRPr>
            </a:lvl1pPr>
          </a:lstStyle>
          <a:p>
            <a:fld id="{7853F7F7-91BC-854E-94A4-36414F841CE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74" r:id="rId3"/>
    <p:sldLayoutId id="2147483675" r:id="rId4"/>
    <p:sldLayoutId id="2147483666" r:id="rId5"/>
    <p:sldLayoutId id="2147483664" r:id="rId6"/>
    <p:sldLayoutId id="2147483665" r:id="rId7"/>
    <p:sldLayoutId id="2147483652" r:id="rId8"/>
    <p:sldLayoutId id="2147483668" r:id="rId9"/>
    <p:sldLayoutId id="2147483672" r:id="rId10"/>
    <p:sldLayoutId id="2147483670" r:id="rId11"/>
    <p:sldLayoutId id="2147483671" r:id="rId12"/>
    <p:sldLayoutId id="2147483673" r:id="rId13"/>
    <p:sldLayoutId id="2147483669" r:id="rId14"/>
  </p:sldLayoutIdLst>
  <p:timing>
    <p:tnLst>
      <p:par>
        <p:cTn id="1" dur="indefinite" restart="never" nodeType="tmRoot"/>
      </p:par>
    </p:tnLst>
  </p:timing>
  <p:hf sldNum="0" hdr="0" ftr="0" dt="0"/>
  <p:txStyles>
    <p:titleStyle>
      <a:lvl1pPr algn="l" defTabSz="457200" rtl="0" eaLnBrk="1" latinLnBrk="0" hangingPunct="1">
        <a:spcBef>
          <a:spcPct val="0"/>
        </a:spcBef>
        <a:buNone/>
        <a:defRPr sz="2400" kern="1200">
          <a:solidFill>
            <a:schemeClr val="tx1"/>
          </a:solidFill>
          <a:latin typeface="Arial"/>
          <a:ea typeface="+mj-ea"/>
          <a:cs typeface="Arial"/>
        </a:defRPr>
      </a:lvl1pPr>
    </p:titleStyle>
    <p:bodyStyle>
      <a:lvl1pPr marL="182880" indent="-182880" algn="l" defTabSz="457200" rtl="0" eaLnBrk="1" latinLnBrk="0" hangingPunct="1">
        <a:spcBef>
          <a:spcPts val="24"/>
        </a:spcBef>
        <a:buClr>
          <a:srgbClr val="A4C01F"/>
        </a:buClr>
        <a:buFont typeface="Arial"/>
        <a:buChar char="•"/>
        <a:defRPr sz="1200" b="0" kern="1200">
          <a:solidFill>
            <a:srgbClr val="595959"/>
          </a:solidFill>
          <a:latin typeface="Arial"/>
          <a:ea typeface="+mn-ea"/>
          <a:cs typeface="Arial"/>
        </a:defRPr>
      </a:lvl1pPr>
      <a:lvl2pPr marL="514350" indent="-171450" algn="l" defTabSz="457200" rtl="0" eaLnBrk="1" latinLnBrk="0" hangingPunct="1">
        <a:spcBef>
          <a:spcPct val="20000"/>
        </a:spcBef>
        <a:buClr>
          <a:srgbClr val="A4C01F"/>
        </a:buClr>
        <a:buFont typeface="Arial"/>
        <a:buChar char="•"/>
        <a:defRPr sz="1100" kern="1200">
          <a:solidFill>
            <a:srgbClr val="595959"/>
          </a:solidFill>
          <a:latin typeface="Arial"/>
          <a:ea typeface="+mn-ea"/>
          <a:cs typeface="Arial"/>
        </a:defRPr>
      </a:lvl2pPr>
      <a:lvl3pPr marL="742950" indent="103188" algn="l" defTabSz="457200" rtl="0" eaLnBrk="1" latinLnBrk="0" hangingPunct="1">
        <a:spcBef>
          <a:spcPct val="20000"/>
        </a:spcBef>
        <a:buClr>
          <a:srgbClr val="A4C01F"/>
        </a:buClr>
        <a:buFont typeface="Arial"/>
        <a:buChar char="•"/>
        <a:defRPr sz="1000" kern="1200" baseline="0">
          <a:solidFill>
            <a:srgbClr val="595959"/>
          </a:solidFill>
          <a:latin typeface="+mn-lt"/>
          <a:ea typeface="+mn-ea"/>
          <a:cs typeface="+mn-cs"/>
        </a:defRPr>
      </a:lvl3pPr>
      <a:lvl4pPr marL="1600200" indent="-182880" algn="l" defTabSz="457200" rtl="0" eaLnBrk="1" latinLnBrk="0" hangingPunct="1">
        <a:spcBef>
          <a:spcPct val="20000"/>
        </a:spcBef>
        <a:buClr>
          <a:srgbClr val="A4C01F"/>
        </a:buClr>
        <a:buFont typeface="Arial"/>
        <a:buChar char="–"/>
        <a:defRPr sz="900" kern="1200">
          <a:solidFill>
            <a:srgbClr val="595959"/>
          </a:solidFill>
          <a:latin typeface="+mn-lt"/>
          <a:ea typeface="+mn-ea"/>
          <a:cs typeface="+mn-cs"/>
        </a:defRPr>
      </a:lvl4pPr>
      <a:lvl5pPr marL="2057400" indent="-182880" algn="l" defTabSz="457200" rtl="0" eaLnBrk="1" latinLnBrk="0" hangingPunct="1">
        <a:spcBef>
          <a:spcPct val="20000"/>
        </a:spcBef>
        <a:buClr>
          <a:srgbClr val="A4C01F"/>
        </a:buClr>
        <a:buFont typeface="Arial"/>
        <a:buChar char="»"/>
        <a:defRPr sz="800" kern="1200">
          <a:solidFill>
            <a:srgbClr val="595959"/>
          </a:solidFill>
          <a:latin typeface="+mn-lt"/>
          <a:ea typeface="+mn-ea"/>
          <a:cs typeface="+mn-cs"/>
        </a:defRPr>
      </a:lvl5pPr>
      <a:lvl6pPr marL="2514600" indent="-182880" algn="l" defTabSz="457200" rtl="0" eaLnBrk="1" latinLnBrk="0" hangingPunct="1">
        <a:spcBef>
          <a:spcPct val="20000"/>
        </a:spcBef>
        <a:buClr>
          <a:srgbClr val="A4C01F"/>
        </a:buClr>
        <a:buFont typeface="Arial"/>
        <a:buChar char="•"/>
        <a:defRPr sz="800" kern="1200">
          <a:solidFill>
            <a:srgbClr val="595959"/>
          </a:solidFill>
          <a:latin typeface="+mn-lt"/>
          <a:ea typeface="+mn-ea"/>
          <a:cs typeface="+mn-cs"/>
        </a:defRPr>
      </a:lvl6pPr>
      <a:lvl7pPr marL="2971800" indent="-182880" algn="l" defTabSz="457200" rtl="0" eaLnBrk="1" latinLnBrk="0" hangingPunct="1">
        <a:spcBef>
          <a:spcPct val="20000"/>
        </a:spcBef>
        <a:buClr>
          <a:srgbClr val="A4C01F"/>
        </a:buClr>
        <a:buFont typeface="Arial"/>
        <a:buChar char="•"/>
        <a:defRPr sz="800" kern="1200">
          <a:solidFill>
            <a:srgbClr val="595959"/>
          </a:solidFill>
          <a:latin typeface="+mn-lt"/>
          <a:ea typeface="+mn-ea"/>
          <a:cs typeface="+mn-cs"/>
        </a:defRPr>
      </a:lvl7pPr>
      <a:lvl8pPr marL="3429000" indent="-182880" algn="l" defTabSz="457200" rtl="0" eaLnBrk="1" latinLnBrk="0" hangingPunct="1">
        <a:spcBef>
          <a:spcPct val="20000"/>
        </a:spcBef>
        <a:buClr>
          <a:srgbClr val="A4C01F"/>
        </a:buClr>
        <a:buFont typeface="Arial"/>
        <a:buChar char="•"/>
        <a:defRPr sz="800" kern="1200">
          <a:solidFill>
            <a:srgbClr val="595959"/>
          </a:solidFill>
          <a:latin typeface="+mn-lt"/>
          <a:ea typeface="+mn-ea"/>
          <a:cs typeface="+mn-cs"/>
        </a:defRPr>
      </a:lvl8pPr>
      <a:lvl9pPr marL="3886200" indent="-182880" algn="l" defTabSz="457200" rtl="0" eaLnBrk="1" latinLnBrk="0" hangingPunct="1">
        <a:spcBef>
          <a:spcPct val="20000"/>
        </a:spcBef>
        <a:buClr>
          <a:srgbClr val="A4C01F"/>
        </a:buClr>
        <a:buFont typeface="Arial"/>
        <a:buChar char="•"/>
        <a:defRPr sz="800" kern="1200">
          <a:solidFill>
            <a:srgbClr val="595959"/>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soundcloud.com/garritan/sets/garritan-abbey-road-studios-1" TargetMode="External"/><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err="1" smtClean="0">
                <a:latin typeface="Calibri" panose="020F0502020204030204" pitchFamily="34" charset="0"/>
              </a:rPr>
              <a:t>Garritan</a:t>
            </a:r>
            <a:r>
              <a:rPr lang="en-US" sz="4000" dirty="0" smtClean="0">
                <a:latin typeface="Calibri" panose="020F0502020204030204" pitchFamily="34" charset="0"/>
              </a:rPr>
              <a:t> Abbey Road Studios </a:t>
            </a:r>
            <a:br>
              <a:rPr lang="en-US" sz="4000" dirty="0" smtClean="0">
                <a:latin typeface="Calibri" panose="020F0502020204030204" pitchFamily="34" charset="0"/>
              </a:rPr>
            </a:br>
            <a:r>
              <a:rPr lang="en-US" sz="4000" dirty="0" smtClean="0">
                <a:latin typeface="Calibri" panose="020F0502020204030204" pitchFamily="34" charset="0"/>
              </a:rPr>
              <a:t>CFX Concert Grand</a:t>
            </a:r>
            <a:endParaRPr lang="en-US" sz="4000" dirty="0">
              <a:latin typeface="Calibri" panose="020F0502020204030204" pitchFamily="34" charset="0"/>
            </a:endParaRPr>
          </a:p>
        </p:txBody>
      </p:sp>
      <p:sp>
        <p:nvSpPr>
          <p:cNvPr id="3" name="Subtitle 2"/>
          <p:cNvSpPr>
            <a:spLocks noGrp="1"/>
          </p:cNvSpPr>
          <p:nvPr>
            <p:ph type="subTitle" idx="1"/>
          </p:nvPr>
        </p:nvSpPr>
        <p:spPr/>
        <p:txBody>
          <a:bodyPr/>
          <a:lstStyle/>
          <a:p>
            <a:r>
              <a:rPr lang="en-US" sz="1600" cap="none" dirty="0" smtClean="0">
                <a:latin typeface="Arial" panose="020B0604020202020204" pitchFamily="34" charset="0"/>
                <a:cs typeface="Arial" panose="020B0604020202020204" pitchFamily="34" charset="0"/>
              </a:rPr>
              <a:t>Add rich piano playback to your DAW or music notation software with this powerful piano </a:t>
            </a:r>
          </a:p>
          <a:p>
            <a:r>
              <a:rPr lang="en-US" sz="1600" cap="none" dirty="0" smtClean="0">
                <a:latin typeface="Arial" panose="020B0604020202020204" pitchFamily="34" charset="0"/>
                <a:cs typeface="Arial" panose="020B0604020202020204" pitchFamily="34" charset="0"/>
              </a:rPr>
              <a:t>sound library.</a:t>
            </a:r>
            <a:endParaRPr lang="en-US" sz="1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228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CLASSIC Microphone Perspective</a:t>
            </a:r>
            <a:endParaRPr lang="en-US" dirty="0"/>
          </a:p>
        </p:txBody>
      </p:sp>
      <p:pic>
        <p:nvPicPr>
          <p:cNvPr id="4" name="Content Placeholder 3" descr="pg18.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46451" y="1430319"/>
            <a:ext cx="5826438" cy="4129855"/>
          </a:xfrm>
        </p:spPr>
      </p:pic>
      <p:sp>
        <p:nvSpPr>
          <p:cNvPr id="3" name="TextBox 2"/>
          <p:cNvSpPr txBox="1"/>
          <p:nvPr/>
        </p:nvSpPr>
        <p:spPr>
          <a:xfrm>
            <a:off x="5813864" y="1699594"/>
            <a:ext cx="2714044" cy="1169551"/>
          </a:xfrm>
          <a:prstGeom prst="rect">
            <a:avLst/>
          </a:prstGeom>
          <a:noFill/>
        </p:spPr>
        <p:txBody>
          <a:bodyPr wrap="square" rtlCol="0">
            <a:spAutoFit/>
          </a:bodyPr>
          <a:lstStyle/>
          <a:p>
            <a:r>
              <a:rPr lang="en-US" sz="1200" dirty="0" smtClean="0"/>
              <a:t>The </a:t>
            </a:r>
            <a:r>
              <a:rPr lang="en-US" sz="1200" dirty="0"/>
              <a:t>Classic perspective most faithfully captures the natural tonal character, clarity and nuance of the instrument.</a:t>
            </a:r>
          </a:p>
          <a:p>
            <a:r>
              <a:rPr lang="en-US" sz="1200" dirty="0"/>
              <a:t> </a:t>
            </a:r>
          </a:p>
          <a:p>
            <a:endParaRPr lang="en-US" sz="1000" dirty="0"/>
          </a:p>
        </p:txBody>
      </p:sp>
    </p:spTree>
    <p:extLst>
      <p:ext uri="{BB962C8B-B14F-4D97-AF65-F5344CB8AC3E}">
        <p14:creationId xmlns:p14="http://schemas.microsoft.com/office/powerpoint/2010/main" val="2240429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CONTEMPORARY Microphone </a:t>
            </a:r>
            <a:r>
              <a:rPr lang="en-US" dirty="0"/>
              <a:t>Perspective</a:t>
            </a:r>
          </a:p>
        </p:txBody>
      </p:sp>
      <p:pic>
        <p:nvPicPr>
          <p:cNvPr id="4" name="Content Placeholder 3" descr="pg20.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54402" y="1414417"/>
            <a:ext cx="5826438" cy="4129855"/>
          </a:xfrm>
        </p:spPr>
      </p:pic>
      <p:sp>
        <p:nvSpPr>
          <p:cNvPr id="3" name="TextBox 2"/>
          <p:cNvSpPr txBox="1"/>
          <p:nvPr/>
        </p:nvSpPr>
        <p:spPr>
          <a:xfrm>
            <a:off x="5821813" y="1711182"/>
            <a:ext cx="2706095" cy="1200329"/>
          </a:xfrm>
          <a:prstGeom prst="rect">
            <a:avLst/>
          </a:prstGeom>
          <a:noFill/>
        </p:spPr>
        <p:txBody>
          <a:bodyPr wrap="square" rtlCol="0">
            <a:spAutoFit/>
          </a:bodyPr>
          <a:lstStyle/>
          <a:p>
            <a:r>
              <a:rPr lang="en-US" sz="1200" dirty="0" smtClean="0"/>
              <a:t>The </a:t>
            </a:r>
            <a:r>
              <a:rPr lang="en-US" sz="1200" dirty="0"/>
              <a:t>Contemporary perspective creates a piano sound that is bright and hard with lots of attack from the hammers, but also maintains the piano’s warmth with intimate ambience</a:t>
            </a:r>
            <a:r>
              <a:rPr lang="en-US" sz="1200" dirty="0" smtClean="0"/>
              <a:t>.</a:t>
            </a:r>
            <a:endParaRPr lang="en-US" sz="1200" dirty="0"/>
          </a:p>
        </p:txBody>
      </p:sp>
    </p:spTree>
    <p:extLst>
      <p:ext uri="{BB962C8B-B14F-4D97-AF65-F5344CB8AC3E}">
        <p14:creationId xmlns:p14="http://schemas.microsoft.com/office/powerpoint/2010/main" val="1448454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PLAYER Microphone </a:t>
            </a:r>
            <a:r>
              <a:rPr lang="en-US" dirty="0"/>
              <a:t>Perspective</a:t>
            </a:r>
          </a:p>
        </p:txBody>
      </p:sp>
      <p:pic>
        <p:nvPicPr>
          <p:cNvPr id="6" name="Content Placeholder 5" descr="pg22.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38499" y="1414417"/>
            <a:ext cx="5826438" cy="4129855"/>
          </a:xfrm>
        </p:spPr>
      </p:pic>
      <p:sp>
        <p:nvSpPr>
          <p:cNvPr id="3" name="TextBox 2"/>
          <p:cNvSpPr txBox="1"/>
          <p:nvPr/>
        </p:nvSpPr>
        <p:spPr>
          <a:xfrm>
            <a:off x="5806270" y="1704807"/>
            <a:ext cx="2721638" cy="1015663"/>
          </a:xfrm>
          <a:prstGeom prst="rect">
            <a:avLst/>
          </a:prstGeom>
          <a:noFill/>
        </p:spPr>
        <p:txBody>
          <a:bodyPr wrap="square" rtlCol="0">
            <a:spAutoFit/>
          </a:bodyPr>
          <a:lstStyle/>
          <a:p>
            <a:r>
              <a:rPr lang="en-US" sz="1200" dirty="0" smtClean="0"/>
              <a:t>The </a:t>
            </a:r>
            <a:r>
              <a:rPr lang="en-US" sz="1200" dirty="0"/>
              <a:t>Player perspective offers the experience of playing the CFX from the piano bench in Studio One, particularly when reproduced over high quality headphones</a:t>
            </a:r>
            <a:r>
              <a:rPr lang="en-US" sz="1200" dirty="0" smtClean="0"/>
              <a:t>.</a:t>
            </a:r>
            <a:endParaRPr lang="en-US" sz="1200" dirty="0"/>
          </a:p>
        </p:txBody>
      </p:sp>
    </p:spTree>
    <p:extLst>
      <p:ext uri="{BB962C8B-B14F-4D97-AF65-F5344CB8AC3E}">
        <p14:creationId xmlns:p14="http://schemas.microsoft.com/office/powerpoint/2010/main" val="2314268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tabLst>
                <a:tab pos="1188720" algn="l"/>
                <a:tab pos="1828800" algn="l"/>
              </a:tabLst>
            </a:pPr>
            <a:r>
              <a:rPr lang="en-US" dirty="0" smtClean="0">
                <a:solidFill>
                  <a:schemeClr val="tx1"/>
                </a:solidFill>
              </a:rPr>
              <a:t>Garritan Sound libraries enhance the playback of any DAW or</a:t>
            </a:r>
          </a:p>
          <a:p>
            <a:pPr>
              <a:tabLst>
                <a:tab pos="1188720" algn="l"/>
                <a:tab pos="1828800" algn="l"/>
              </a:tabLst>
            </a:pPr>
            <a:r>
              <a:rPr lang="en-US" dirty="0" smtClean="0">
                <a:solidFill>
                  <a:schemeClr val="tx1"/>
                </a:solidFill>
              </a:rPr>
              <a:t>any notation program such as Finale</a:t>
            </a:r>
          </a:p>
          <a:p>
            <a:pPr>
              <a:tabLst>
                <a:tab pos="1188720" algn="l"/>
                <a:tab pos="1828800" algn="l"/>
              </a:tabLst>
            </a:pPr>
            <a:endParaRPr lang="en-US" dirty="0">
              <a:solidFill>
                <a:schemeClr val="tx1"/>
              </a:solidFill>
            </a:endParaRPr>
          </a:p>
          <a:p>
            <a:pPr>
              <a:tabLst>
                <a:tab pos="1188720" algn="l"/>
                <a:tab pos="1828800" algn="l"/>
              </a:tabLst>
            </a:pPr>
            <a:r>
              <a:rPr lang="en-US" dirty="0" smtClean="0">
                <a:solidFill>
                  <a:schemeClr val="tx1"/>
                </a:solidFill>
              </a:rPr>
              <a:t>Media	32GB Flash Drive</a:t>
            </a:r>
          </a:p>
          <a:p>
            <a:pPr>
              <a:tabLst>
                <a:tab pos="1188720" algn="l"/>
                <a:tab pos="1828800" algn="l"/>
              </a:tabLst>
            </a:pPr>
            <a:endParaRPr lang="en-US" sz="800" dirty="0" smtClean="0">
              <a:solidFill>
                <a:schemeClr val="tx1"/>
              </a:solidFill>
            </a:endParaRPr>
          </a:p>
          <a:p>
            <a:pPr>
              <a:tabLst>
                <a:tab pos="1188720" algn="l"/>
                <a:tab pos="1828800" algn="l"/>
              </a:tabLst>
            </a:pPr>
            <a:r>
              <a:rPr lang="en-US" dirty="0" smtClean="0">
                <a:solidFill>
                  <a:schemeClr val="tx1"/>
                </a:solidFill>
              </a:rPr>
              <a:t>SRP	$299.95</a:t>
            </a:r>
          </a:p>
          <a:p>
            <a:pPr>
              <a:tabLst>
                <a:tab pos="1188720" algn="l"/>
                <a:tab pos="1828800" algn="l"/>
              </a:tabLst>
            </a:pPr>
            <a:endParaRPr lang="en-US" sz="800" dirty="0" smtClean="0">
              <a:solidFill>
                <a:schemeClr val="tx1"/>
              </a:solidFill>
            </a:endParaRPr>
          </a:p>
          <a:p>
            <a:pPr>
              <a:tabLst>
                <a:tab pos="1188720" algn="l"/>
                <a:tab pos="1828800" algn="l"/>
              </a:tabLst>
            </a:pPr>
            <a:r>
              <a:rPr lang="en-US" dirty="0" smtClean="0">
                <a:solidFill>
                  <a:schemeClr val="tx1"/>
                </a:solidFill>
              </a:rPr>
              <a:t>Compatibility	DAWs:</a:t>
            </a:r>
          </a:p>
          <a:p>
            <a:pPr>
              <a:tabLst>
                <a:tab pos="1188720" algn="l"/>
                <a:tab pos="1828800" algn="l"/>
              </a:tabLst>
            </a:pPr>
            <a:r>
              <a:rPr lang="en-US" dirty="0">
                <a:solidFill>
                  <a:schemeClr val="tx1"/>
                </a:solidFill>
              </a:rPr>
              <a:t>	</a:t>
            </a:r>
            <a:r>
              <a:rPr lang="en-US" dirty="0" err="1" smtClean="0">
                <a:solidFill>
                  <a:schemeClr val="tx1"/>
                </a:solidFill>
              </a:rPr>
              <a:t>ProTools</a:t>
            </a:r>
            <a:r>
              <a:rPr lang="en-US" dirty="0">
                <a:solidFill>
                  <a:schemeClr val="tx1"/>
                </a:solidFill>
              </a:rPr>
              <a:t>,</a:t>
            </a:r>
            <a:r>
              <a:rPr lang="en-US" dirty="0" smtClean="0">
                <a:solidFill>
                  <a:schemeClr val="tx1"/>
                </a:solidFill>
              </a:rPr>
              <a:t> Logic, Sonar, Cubase</a:t>
            </a:r>
          </a:p>
          <a:p>
            <a:pPr>
              <a:tabLst>
                <a:tab pos="1188720" algn="l"/>
                <a:tab pos="1828800" algn="l"/>
              </a:tabLst>
            </a:pPr>
            <a:r>
              <a:rPr lang="en-US" dirty="0" smtClean="0">
                <a:solidFill>
                  <a:schemeClr val="tx1"/>
                </a:solidFill>
              </a:rPr>
              <a:t>	</a:t>
            </a:r>
            <a:r>
              <a:rPr lang="en-US" dirty="0" err="1" smtClean="0">
                <a:solidFill>
                  <a:schemeClr val="tx1"/>
                </a:solidFill>
              </a:rPr>
              <a:t>GarageBand</a:t>
            </a:r>
            <a:r>
              <a:rPr lang="en-US" dirty="0" smtClean="0">
                <a:solidFill>
                  <a:schemeClr val="tx1"/>
                </a:solidFill>
              </a:rPr>
              <a:t>, </a:t>
            </a:r>
            <a:r>
              <a:rPr lang="en-US" dirty="0" err="1" smtClean="0">
                <a:solidFill>
                  <a:schemeClr val="tx1"/>
                </a:solidFill>
              </a:rPr>
              <a:t>Ableton</a:t>
            </a:r>
            <a:endParaRPr lang="en-US" dirty="0" smtClean="0">
              <a:solidFill>
                <a:schemeClr val="tx1"/>
              </a:solidFill>
            </a:endParaRPr>
          </a:p>
          <a:p>
            <a:pPr>
              <a:tabLst>
                <a:tab pos="1188720" algn="l"/>
                <a:tab pos="1828800" algn="l"/>
              </a:tabLst>
            </a:pPr>
            <a:r>
              <a:rPr lang="en-US" dirty="0">
                <a:solidFill>
                  <a:schemeClr val="tx1"/>
                </a:solidFill>
              </a:rPr>
              <a:t>	</a:t>
            </a:r>
            <a:endParaRPr lang="en-US" dirty="0" smtClean="0">
              <a:solidFill>
                <a:schemeClr val="tx1"/>
              </a:solidFill>
            </a:endParaRPr>
          </a:p>
          <a:p>
            <a:pPr>
              <a:tabLst>
                <a:tab pos="1188720" algn="l"/>
                <a:tab pos="1828800" algn="l"/>
              </a:tabLst>
            </a:pPr>
            <a:r>
              <a:rPr lang="en-US" dirty="0">
                <a:solidFill>
                  <a:schemeClr val="tx1"/>
                </a:solidFill>
              </a:rPr>
              <a:t>	</a:t>
            </a:r>
            <a:r>
              <a:rPr lang="en-US" dirty="0" smtClean="0">
                <a:solidFill>
                  <a:schemeClr val="tx1"/>
                </a:solidFill>
              </a:rPr>
              <a:t>Notation:</a:t>
            </a:r>
          </a:p>
          <a:p>
            <a:pPr>
              <a:tabLst>
                <a:tab pos="1188720" algn="l"/>
                <a:tab pos="1828800" algn="l"/>
              </a:tabLst>
            </a:pPr>
            <a:r>
              <a:rPr lang="en-US" dirty="0">
                <a:solidFill>
                  <a:schemeClr val="tx1"/>
                </a:solidFill>
              </a:rPr>
              <a:t>	</a:t>
            </a:r>
            <a:r>
              <a:rPr lang="en-US" dirty="0" smtClean="0">
                <a:solidFill>
                  <a:schemeClr val="tx1"/>
                </a:solidFill>
              </a:rPr>
              <a:t>Sibelius, Seamless integration into Finale </a:t>
            </a:r>
            <a:endParaRPr lang="en-US" dirty="0">
              <a:solidFill>
                <a:schemeClr val="tx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283" t="9816" r="5242" b="13809"/>
          <a:stretch/>
        </p:blipFill>
        <p:spPr>
          <a:xfrm>
            <a:off x="5538082" y="1414417"/>
            <a:ext cx="3124863" cy="282520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968" b="24510"/>
          <a:stretch/>
        </p:blipFill>
        <p:spPr>
          <a:xfrm>
            <a:off x="3652712" y="3927943"/>
            <a:ext cx="4875196" cy="2560533"/>
          </a:xfrm>
          <a:prstGeom prst="rect">
            <a:avLst/>
          </a:prstGeom>
        </p:spPr>
      </p:pic>
      <p:sp>
        <p:nvSpPr>
          <p:cNvPr id="7" name="Title 1"/>
          <p:cNvSpPr>
            <a:spLocks noGrp="1"/>
          </p:cNvSpPr>
          <p:nvPr>
            <p:ph type="title"/>
          </p:nvPr>
        </p:nvSpPr>
        <p:spPr>
          <a:xfrm>
            <a:off x="567870" y="914400"/>
            <a:ext cx="7960038" cy="500017"/>
          </a:xfrm>
        </p:spPr>
        <p:txBody>
          <a:bodyPr>
            <a:normAutofit/>
          </a:bodyPr>
          <a:lstStyle/>
          <a:p>
            <a:r>
              <a:rPr lang="en-US" dirty="0" smtClean="0"/>
              <a:t>THE PRODUCT</a:t>
            </a:r>
            <a:endParaRPr lang="en-US" dirty="0"/>
          </a:p>
        </p:txBody>
      </p:sp>
    </p:spTree>
    <p:extLst>
      <p:ext uri="{BB962C8B-B14F-4D97-AF65-F5344CB8AC3E}">
        <p14:creationId xmlns:p14="http://schemas.microsoft.com/office/powerpoint/2010/main" val="4052122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200" dirty="0" smtClean="0"/>
              <a:t>The Instrument   The </a:t>
            </a:r>
            <a:r>
              <a:rPr lang="en-US" sz="2200" dirty="0"/>
              <a:t>Room   The </a:t>
            </a:r>
            <a:r>
              <a:rPr lang="en-US" sz="2200" dirty="0" smtClean="0"/>
              <a:t>Microphones   The </a:t>
            </a:r>
            <a:r>
              <a:rPr lang="en-US" sz="2200" dirty="0"/>
              <a:t>Engineers</a:t>
            </a:r>
          </a:p>
        </p:txBody>
      </p:sp>
      <p:pic>
        <p:nvPicPr>
          <p:cNvPr id="6" name="Content Placeholder 5" descr="pg26.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38500" y="1414417"/>
            <a:ext cx="5826438" cy="4129855"/>
          </a:xfrm>
        </p:spPr>
      </p:pic>
      <p:sp>
        <p:nvSpPr>
          <p:cNvPr id="3" name="TextBox 2"/>
          <p:cNvSpPr txBox="1"/>
          <p:nvPr/>
        </p:nvSpPr>
        <p:spPr>
          <a:xfrm>
            <a:off x="5821814" y="1704318"/>
            <a:ext cx="2706094" cy="2308324"/>
          </a:xfrm>
          <a:prstGeom prst="rect">
            <a:avLst/>
          </a:prstGeom>
          <a:noFill/>
        </p:spPr>
        <p:txBody>
          <a:bodyPr wrap="square" rtlCol="0">
            <a:spAutoFit/>
          </a:bodyPr>
          <a:lstStyle/>
          <a:p>
            <a:r>
              <a:rPr lang="en-US" sz="1200" dirty="0"/>
              <a:t>The Garritan Abbey Road Studios CFX Concert Grand </a:t>
            </a:r>
            <a:r>
              <a:rPr lang="en-US" sz="1200" dirty="0" smtClean="0"/>
              <a:t>library faithfully </a:t>
            </a:r>
            <a:r>
              <a:rPr lang="en-US" sz="1200" dirty="0"/>
              <a:t>reproduces this stunning piano as recorded in Abbey Road Studios’ legendary Studio One. </a:t>
            </a:r>
            <a:endParaRPr lang="en-US" sz="1200" dirty="0" smtClean="0"/>
          </a:p>
          <a:p>
            <a:endParaRPr lang="en-US" sz="1200" dirty="0"/>
          </a:p>
          <a:p>
            <a:r>
              <a:rPr lang="en-US" sz="1200" dirty="0" smtClean="0"/>
              <a:t>It </a:t>
            </a:r>
            <a:r>
              <a:rPr lang="en-US" sz="1200" dirty="0"/>
              <a:t>simply does not get better than that. </a:t>
            </a:r>
            <a:endParaRPr lang="en-US" sz="1200" dirty="0" smtClean="0"/>
          </a:p>
          <a:p>
            <a:endParaRPr lang="en-US" sz="1200" dirty="0"/>
          </a:p>
          <a:p>
            <a:r>
              <a:rPr lang="en-US" sz="1200" dirty="0" smtClean="0"/>
              <a:t>Play </a:t>
            </a:r>
            <a:r>
              <a:rPr lang="en-US" sz="1200" dirty="0"/>
              <a:t>today and experience a </a:t>
            </a:r>
            <a:r>
              <a:rPr lang="en-US" sz="1200" dirty="0" smtClean="0"/>
              <a:t>piano with power</a:t>
            </a:r>
            <a:r>
              <a:rPr lang="en-US" sz="1200" dirty="0"/>
              <a:t>, richness and clarity that is unmatched.</a:t>
            </a:r>
          </a:p>
        </p:txBody>
      </p:sp>
      <p:sp>
        <p:nvSpPr>
          <p:cNvPr id="4" name="Rectangle 3">
            <a:hlinkClick r:id="rId3"/>
          </p:cNvPr>
          <p:cNvSpPr/>
          <p:nvPr/>
        </p:nvSpPr>
        <p:spPr>
          <a:xfrm>
            <a:off x="6190224" y="4736076"/>
            <a:ext cx="1570249" cy="369332"/>
          </a:xfrm>
          <a:prstGeom prst="rect">
            <a:avLst/>
          </a:prstGeom>
        </p:spPr>
        <p:txBody>
          <a:bodyPr wrap="square">
            <a:spAutoFit/>
          </a:bodyPr>
          <a:lstStyle/>
          <a:p>
            <a:r>
              <a:rPr lang="en-US" u="sng" dirty="0" smtClean="0">
                <a:solidFill>
                  <a:srgbClr val="000000"/>
                </a:solidFill>
                <a:latin typeface="Calibri"/>
                <a:ea typeface="Times New Roman"/>
                <a:cs typeface="Times New Roman"/>
                <a:hlinkClick r:id="rId3"/>
              </a:rPr>
              <a:t>Hear it here...</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2149344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29107" y="2568274"/>
            <a:ext cx="3036445" cy="562550"/>
          </a:xfrm>
        </p:spPr>
        <p:txBody>
          <a:bodyPr/>
          <a:lstStyle/>
          <a:p>
            <a:r>
              <a:rPr lang="en-US" dirty="0"/>
              <a:t>Passion reflected in every detail</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962" t="11040" r="19615" b="14146"/>
          <a:stretch/>
        </p:blipFill>
        <p:spPr>
          <a:xfrm>
            <a:off x="5049076" y="1230558"/>
            <a:ext cx="3506526" cy="4820386"/>
          </a:xfrm>
          <a:prstGeom prst="rect">
            <a:avLst/>
          </a:prstGeom>
        </p:spPr>
      </p:pic>
    </p:spTree>
    <p:extLst>
      <p:ext uri="{BB962C8B-B14F-4D97-AF65-F5344CB8AC3E}">
        <p14:creationId xmlns:p14="http://schemas.microsoft.com/office/powerpoint/2010/main" val="1546040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GARRITAN ABBEY ROAD STUDIOS CFX CONCERT GRAND</a:t>
            </a:r>
            <a:endParaRPr lang="en-US" dirty="0"/>
          </a:p>
        </p:txBody>
      </p:sp>
      <p:pic>
        <p:nvPicPr>
          <p:cNvPr id="4" name="Content Placeholder 3" descr="pg6.jpg"/>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79" t="9663" r="8156" b="9882"/>
          <a:stretch/>
        </p:blipFill>
        <p:spPr>
          <a:xfrm>
            <a:off x="567870" y="1773141"/>
            <a:ext cx="5037800" cy="3500289"/>
          </a:xfrm>
        </p:spPr>
      </p:pic>
      <p:sp>
        <p:nvSpPr>
          <p:cNvPr id="3" name="TextBox 2"/>
          <p:cNvSpPr txBox="1"/>
          <p:nvPr/>
        </p:nvSpPr>
        <p:spPr>
          <a:xfrm>
            <a:off x="5826438" y="1689159"/>
            <a:ext cx="2701470" cy="3785652"/>
          </a:xfrm>
          <a:prstGeom prst="rect">
            <a:avLst/>
          </a:prstGeom>
          <a:noFill/>
        </p:spPr>
        <p:txBody>
          <a:bodyPr wrap="square" rtlCol="0">
            <a:spAutoFit/>
          </a:bodyPr>
          <a:lstStyle/>
          <a:p>
            <a:r>
              <a:rPr lang="en-US" sz="1200" dirty="0"/>
              <a:t>The Garritan Abbey Road Studios CFX Concert Grand places you on the bench before a remarkable concert grand piano that is characterized by a wide palette of tonal </a:t>
            </a:r>
            <a:r>
              <a:rPr lang="en-US" sz="1200" dirty="0" smtClean="0"/>
              <a:t>colors </a:t>
            </a:r>
            <a:r>
              <a:rPr lang="en-US" sz="1200" dirty="0"/>
              <a:t>and an ability to create the most subtle, expressive nuances. </a:t>
            </a:r>
            <a:endParaRPr lang="en-US" sz="1200" dirty="0" smtClean="0"/>
          </a:p>
          <a:p>
            <a:endParaRPr lang="en-US" sz="1200" dirty="0"/>
          </a:p>
          <a:p>
            <a:r>
              <a:rPr lang="en-US" sz="1200" dirty="0" smtClean="0"/>
              <a:t>This </a:t>
            </a:r>
            <a:r>
              <a:rPr lang="en-US" sz="1200" dirty="0"/>
              <a:t>beautiful instrument is matched with the stunning acoustics of Abbey Road Studios’ historic Studio One and the finest collection of microphones in the world. </a:t>
            </a:r>
            <a:endParaRPr lang="en-US" sz="1200" dirty="0" smtClean="0"/>
          </a:p>
          <a:p>
            <a:endParaRPr lang="en-US" sz="1200" dirty="0"/>
          </a:p>
          <a:p>
            <a:r>
              <a:rPr lang="en-US" sz="1200" dirty="0" smtClean="0"/>
              <a:t>Garritan </a:t>
            </a:r>
            <a:r>
              <a:rPr lang="en-US" sz="1200" dirty="0"/>
              <a:t>has combined these ingredients to create the finest sampled piano ever captured, offering a wealth of creative possibilities.</a:t>
            </a:r>
          </a:p>
          <a:p>
            <a:endParaRPr lang="en-US" sz="1200" dirty="0"/>
          </a:p>
        </p:txBody>
      </p:sp>
    </p:spTree>
    <p:extLst>
      <p:ext uri="{BB962C8B-B14F-4D97-AF65-F5344CB8AC3E}">
        <p14:creationId xmlns:p14="http://schemas.microsoft.com/office/powerpoint/2010/main" val="2210909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GARRITAN</a:t>
            </a:r>
            <a:endParaRPr lang="en-US" dirty="0"/>
          </a:p>
        </p:txBody>
      </p:sp>
      <p:pic>
        <p:nvPicPr>
          <p:cNvPr id="4" name="Content Placeholder 3" descr="pg8.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62353" y="1414417"/>
            <a:ext cx="5826438" cy="4129855"/>
          </a:xfrm>
        </p:spPr>
      </p:pic>
      <p:sp>
        <p:nvSpPr>
          <p:cNvPr id="3" name="TextBox 2"/>
          <p:cNvSpPr txBox="1"/>
          <p:nvPr/>
        </p:nvSpPr>
        <p:spPr>
          <a:xfrm>
            <a:off x="5821814" y="1703236"/>
            <a:ext cx="2706094" cy="2308324"/>
          </a:xfrm>
          <a:prstGeom prst="rect">
            <a:avLst/>
          </a:prstGeom>
          <a:noFill/>
        </p:spPr>
        <p:txBody>
          <a:bodyPr wrap="square" rtlCol="0">
            <a:spAutoFit/>
          </a:bodyPr>
          <a:lstStyle/>
          <a:p>
            <a:r>
              <a:rPr lang="en-US" sz="1200" dirty="0" err="1" smtClean="0"/>
              <a:t>Garritan’s</a:t>
            </a:r>
            <a:r>
              <a:rPr lang="en-US" sz="1200" dirty="0" smtClean="0"/>
              <a:t> </a:t>
            </a:r>
            <a:r>
              <a:rPr lang="en-US" sz="1200" dirty="0"/>
              <a:t>dedication to accessibility and excellence is epitomized in the CFX Concert Grand library. </a:t>
            </a:r>
            <a:endParaRPr lang="en-US" sz="1200" dirty="0" smtClean="0"/>
          </a:p>
          <a:p>
            <a:endParaRPr lang="en-US" sz="1200" dirty="0"/>
          </a:p>
          <a:p>
            <a:r>
              <a:rPr lang="en-US" sz="1200" dirty="0" smtClean="0"/>
              <a:t>Without </a:t>
            </a:r>
            <a:r>
              <a:rPr lang="en-US" sz="1200" dirty="0"/>
              <a:t>this new virtual instrument, few would have access to Yamaha’s phenomenal CFX concert grand </a:t>
            </a:r>
            <a:r>
              <a:rPr lang="en-US" sz="1200" dirty="0" smtClean="0"/>
              <a:t>piano, let alone the opportunity to record in Abbey Road Studios’ historic Studio One with the greatest technicians and recording equipment in the world.</a:t>
            </a:r>
            <a:endParaRPr lang="en-US" sz="1200" dirty="0"/>
          </a:p>
        </p:txBody>
      </p:sp>
    </p:spTree>
    <p:extLst>
      <p:ext uri="{BB962C8B-B14F-4D97-AF65-F5344CB8AC3E}">
        <p14:creationId xmlns:p14="http://schemas.microsoft.com/office/powerpoint/2010/main" val="158777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YAMAHA CFX CONCERT GRAND </a:t>
            </a:r>
            <a:r>
              <a:rPr lang="en-US" dirty="0" smtClean="0"/>
              <a:t>PIANO</a:t>
            </a:r>
            <a:endParaRPr lang="en-US" dirty="0"/>
          </a:p>
        </p:txBody>
      </p:sp>
      <p:pic>
        <p:nvPicPr>
          <p:cNvPr id="4" name="Content Placeholder 3" descr="pg14.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70305" y="1414417"/>
            <a:ext cx="5826438" cy="4129855"/>
          </a:xfrm>
        </p:spPr>
      </p:pic>
      <p:sp>
        <p:nvSpPr>
          <p:cNvPr id="3" name="TextBox 2"/>
          <p:cNvSpPr txBox="1"/>
          <p:nvPr/>
        </p:nvSpPr>
        <p:spPr>
          <a:xfrm>
            <a:off x="5821814" y="1706053"/>
            <a:ext cx="2706093" cy="3970318"/>
          </a:xfrm>
          <a:prstGeom prst="rect">
            <a:avLst/>
          </a:prstGeom>
          <a:noFill/>
        </p:spPr>
        <p:txBody>
          <a:bodyPr wrap="square" rtlCol="0">
            <a:spAutoFit/>
          </a:bodyPr>
          <a:lstStyle/>
          <a:p>
            <a:r>
              <a:rPr lang="en-US" sz="1200" dirty="0" smtClean="0"/>
              <a:t>In 1991, Yamaha began its most ambitious piano project ever: to create a new generation of grand piano for concert, conservatoire and studio performance. What followed was nearly 20 years of development and evaluation.</a:t>
            </a:r>
          </a:p>
          <a:p>
            <a:r>
              <a:rPr lang="en-US" sz="1200" dirty="0" smtClean="0"/>
              <a:t> </a:t>
            </a:r>
          </a:p>
          <a:p>
            <a:r>
              <a:rPr lang="en-US" sz="1200" dirty="0" smtClean="0"/>
              <a:t>A 40-strong team of the world’s most talented piano designers, technicians, craftsmen and pianists deconstructed the concert grand and began rebuilding it from the ground up. Every aspect of traditional piano design was questioned, evaluated, improved, and relentlessly tested at concert halls across the globe.</a:t>
            </a:r>
          </a:p>
          <a:p>
            <a:r>
              <a:rPr lang="en-US" sz="1200" dirty="0"/>
              <a:t> </a:t>
            </a:r>
          </a:p>
          <a:p>
            <a:r>
              <a:rPr lang="en-US" sz="1200" dirty="0"/>
              <a:t>The result was the CFX Concert Grand Piano, a revolutionary instrument. </a:t>
            </a:r>
          </a:p>
        </p:txBody>
      </p:sp>
    </p:spTree>
    <p:extLst>
      <p:ext uri="{BB962C8B-B14F-4D97-AF65-F5344CB8AC3E}">
        <p14:creationId xmlns:p14="http://schemas.microsoft.com/office/powerpoint/2010/main" val="3709300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YAMAHA CFX CONCERT GRAND </a:t>
            </a:r>
            <a:r>
              <a:rPr lang="en-US" dirty="0" smtClean="0"/>
              <a:t>PIANO</a:t>
            </a:r>
            <a:endParaRPr lang="en-US" dirty="0"/>
          </a:p>
        </p:txBody>
      </p:sp>
      <p:sp>
        <p:nvSpPr>
          <p:cNvPr id="3" name="TextBox 2"/>
          <p:cNvSpPr txBox="1"/>
          <p:nvPr/>
        </p:nvSpPr>
        <p:spPr>
          <a:xfrm>
            <a:off x="2974833" y="5236247"/>
            <a:ext cx="5553075" cy="1200329"/>
          </a:xfrm>
          <a:prstGeom prst="rect">
            <a:avLst/>
          </a:prstGeom>
          <a:noFill/>
        </p:spPr>
        <p:txBody>
          <a:bodyPr wrap="square" rtlCol="0">
            <a:spAutoFit/>
          </a:bodyPr>
          <a:lstStyle/>
          <a:p>
            <a:r>
              <a:rPr lang="en-US" sz="1200" dirty="0" smtClean="0"/>
              <a:t>Each CFX is entirely hand-built by a small team of the world’s most experienced and skilled craftsmen. All materials are meticulously selected and refined to ensure unprecedented music performance in the most demanding of situations. With enough tonal presence to be heard over the sound of a full symphony orchestra in the largest of concert halls, the CFX is truly one of the greatest pianos ever created.</a:t>
            </a:r>
            <a:endParaRPr lang="en-US" sz="1200" dirty="0"/>
          </a:p>
        </p:txBody>
      </p:sp>
      <p:pic>
        <p:nvPicPr>
          <p:cNvPr id="1026" name="Picture 2" descr="C:\Users\rwilliams\AppData\Local\Microsoft\Windows\Temporary Internet Files\Content.IE5\9J5IR1WT\premiumpiano_wp_b_1920_1080.jpg"/>
          <p:cNvPicPr>
            <a:picLocks noChangeAspect="1" noChangeArrowheads="1"/>
          </p:cNvPicPr>
          <p:nvPr/>
        </p:nvPicPr>
        <p:blipFill rotWithShape="1">
          <a:blip r:embed="rId2">
            <a:extLst>
              <a:ext uri="{28A0092B-C50C-407E-A947-70E740481C1C}">
                <a14:useLocalDpi xmlns:a14="http://schemas.microsoft.com/office/drawing/2010/main" val="0"/>
              </a:ext>
            </a:extLst>
          </a:blip>
          <a:srcRect t="3148"/>
          <a:stretch/>
        </p:blipFill>
        <p:spPr bwMode="auto">
          <a:xfrm>
            <a:off x="0" y="-1"/>
            <a:ext cx="9143999"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90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ABBEY ROAD STUDIOS</a:t>
            </a:r>
          </a:p>
        </p:txBody>
      </p:sp>
      <p:pic>
        <p:nvPicPr>
          <p:cNvPr id="8" name="Content Placeholder 7" descr="pg4.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59125" y="1422368"/>
            <a:ext cx="5826438" cy="4129855"/>
          </a:xfrm>
        </p:spPr>
      </p:pic>
      <p:sp>
        <p:nvSpPr>
          <p:cNvPr id="3" name="TextBox 2"/>
          <p:cNvSpPr txBox="1"/>
          <p:nvPr/>
        </p:nvSpPr>
        <p:spPr>
          <a:xfrm>
            <a:off x="5810910" y="1702963"/>
            <a:ext cx="2716998" cy="4401205"/>
          </a:xfrm>
          <a:prstGeom prst="rect">
            <a:avLst/>
          </a:prstGeom>
          <a:noFill/>
        </p:spPr>
        <p:txBody>
          <a:bodyPr wrap="square" rtlCol="0">
            <a:spAutoFit/>
          </a:bodyPr>
          <a:lstStyle/>
          <a:p>
            <a:r>
              <a:rPr lang="en-US" sz="1200" dirty="0" smtClean="0"/>
              <a:t>Even </a:t>
            </a:r>
            <a:r>
              <a:rPr lang="en-US" sz="1200" dirty="0"/>
              <a:t>casual music fans know of London’s iconic Abbey Road Studios. Their acclaimed acoustics, engineers, and equipment have played a vital role in countless legendary recordings, from the Beatles, U2 and Pink Floyd, to blockbuster films, celebrated classical performers, and beyond. Musicians from around the world turn to Abbey Road Studios when they require the very best.</a:t>
            </a:r>
            <a:br>
              <a:rPr lang="en-US" sz="1200" dirty="0"/>
            </a:br>
            <a:r>
              <a:rPr lang="en-US" sz="1200" dirty="0"/>
              <a:t> </a:t>
            </a:r>
            <a:br>
              <a:rPr lang="en-US" sz="1200" dirty="0"/>
            </a:br>
            <a:r>
              <a:rPr lang="en-US" sz="1200" dirty="0"/>
              <a:t>The Abbey Road Studios </a:t>
            </a:r>
            <a:r>
              <a:rPr lang="en-US" sz="1200" dirty="0" smtClean="0"/>
              <a:t>engineers </a:t>
            </a:r>
            <a:r>
              <a:rPr lang="en-US" sz="1200" dirty="0"/>
              <a:t>masterfully blend the latest technology with legendary equipment and acoustics. This “best of both worlds” approach also drove the design of the remarkable Yamaha CFX Concert Grand Piano</a:t>
            </a:r>
            <a:r>
              <a:rPr lang="en-US" sz="1000" dirty="0"/>
              <a:t>. </a:t>
            </a:r>
            <a:br>
              <a:rPr lang="en-US" sz="1000" dirty="0"/>
            </a:br>
            <a:r>
              <a:rPr lang="en-US" sz="1000" dirty="0"/>
              <a:t> </a:t>
            </a:r>
            <a:br>
              <a:rPr lang="en-US" sz="1000" dirty="0"/>
            </a:br>
            <a:r>
              <a:rPr lang="en-US" sz="1000" dirty="0"/>
              <a:t>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1593214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ABBEY ROAD </a:t>
            </a:r>
            <a:r>
              <a:rPr lang="en-US" dirty="0" smtClean="0"/>
              <a:t>STUDIOS</a:t>
            </a:r>
            <a:endParaRPr lang="en-US" dirty="0"/>
          </a:p>
        </p:txBody>
      </p:sp>
      <p:pic>
        <p:nvPicPr>
          <p:cNvPr id="4" name="Content Placeholder 3" descr="pg10.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68650" y="1443009"/>
            <a:ext cx="5826438" cy="4129855"/>
          </a:xfrm>
        </p:spPr>
      </p:pic>
      <p:sp>
        <p:nvSpPr>
          <p:cNvPr id="3" name="TextBox 2"/>
          <p:cNvSpPr txBox="1"/>
          <p:nvPr/>
        </p:nvSpPr>
        <p:spPr>
          <a:xfrm>
            <a:off x="5821816" y="1706630"/>
            <a:ext cx="2706092" cy="2646878"/>
          </a:xfrm>
          <a:prstGeom prst="rect">
            <a:avLst/>
          </a:prstGeom>
          <a:noFill/>
        </p:spPr>
        <p:txBody>
          <a:bodyPr wrap="square" rtlCol="0">
            <a:spAutoFit/>
          </a:bodyPr>
          <a:lstStyle/>
          <a:p>
            <a:r>
              <a:rPr lang="en-US" sz="1200" dirty="0" smtClean="0"/>
              <a:t>The </a:t>
            </a:r>
            <a:r>
              <a:rPr lang="en-US" sz="1200" dirty="0"/>
              <a:t>Yamaha CFX piano was recorded at Abbey Road Studios, the world’s first purpose-built recording studios. </a:t>
            </a:r>
            <a:endParaRPr lang="en-US" sz="1200" dirty="0" smtClean="0"/>
          </a:p>
          <a:p>
            <a:r>
              <a:rPr lang="en-US" sz="1200" dirty="0"/>
              <a:t> </a:t>
            </a:r>
          </a:p>
          <a:p>
            <a:r>
              <a:rPr lang="en-US" sz="1200" dirty="0"/>
              <a:t>Abbey Road Studios’ Studio One is one of the largest and most beautiful sounding orchestral studios in the world. </a:t>
            </a:r>
            <a:r>
              <a:rPr lang="en-US" sz="1200" dirty="0" smtClean="0"/>
              <a:t>Studio </a:t>
            </a:r>
            <a:r>
              <a:rPr lang="en-US" sz="1200" dirty="0"/>
              <a:t>One’s acoustic is as famous as its location, </a:t>
            </a:r>
            <a:r>
              <a:rPr lang="en-US" sz="1200" dirty="0" smtClean="0"/>
              <a:t>making it </a:t>
            </a:r>
            <a:r>
              <a:rPr lang="en-US" sz="1200" dirty="0"/>
              <a:t>perfect for numerous types of recording, from solo piano to large orchestras.</a:t>
            </a:r>
          </a:p>
          <a:p>
            <a:endParaRPr lang="en-US" sz="1000" dirty="0"/>
          </a:p>
        </p:txBody>
      </p:sp>
    </p:spTree>
    <p:extLst>
      <p:ext uri="{BB962C8B-B14F-4D97-AF65-F5344CB8AC3E}">
        <p14:creationId xmlns:p14="http://schemas.microsoft.com/office/powerpoint/2010/main" val="2976145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ABBEY ROAD </a:t>
            </a:r>
            <a:r>
              <a:rPr lang="en-US" dirty="0" smtClean="0"/>
              <a:t>STUDIOS</a:t>
            </a:r>
            <a:endParaRPr lang="en-US" dirty="0"/>
          </a:p>
        </p:txBody>
      </p:sp>
      <p:pic>
        <p:nvPicPr>
          <p:cNvPr id="4" name="Content Placeholder 3" descr="pg12.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62354" y="1414417"/>
            <a:ext cx="5826438" cy="4129855"/>
          </a:xfrm>
        </p:spPr>
      </p:pic>
      <p:sp>
        <p:nvSpPr>
          <p:cNvPr id="3" name="TextBox 2"/>
          <p:cNvSpPr txBox="1"/>
          <p:nvPr/>
        </p:nvSpPr>
        <p:spPr>
          <a:xfrm>
            <a:off x="5817971" y="1709527"/>
            <a:ext cx="2709937" cy="3200876"/>
          </a:xfrm>
          <a:prstGeom prst="rect">
            <a:avLst/>
          </a:prstGeom>
          <a:noFill/>
        </p:spPr>
        <p:txBody>
          <a:bodyPr wrap="square" rtlCol="0">
            <a:spAutoFit/>
          </a:bodyPr>
          <a:lstStyle/>
          <a:p>
            <a:r>
              <a:rPr lang="en-US" sz="1200" dirty="0" smtClean="0"/>
              <a:t>Originally </a:t>
            </a:r>
            <a:r>
              <a:rPr lang="en-US" sz="1200" dirty="0"/>
              <a:t>designed to capture live performances, Studio One </a:t>
            </a:r>
            <a:r>
              <a:rPr lang="en-US" sz="1200" dirty="0" smtClean="0"/>
              <a:t>remains </a:t>
            </a:r>
            <a:r>
              <a:rPr lang="en-US" sz="1200" dirty="0"/>
              <a:t>the world’s largest purpose-built recording </a:t>
            </a:r>
            <a:r>
              <a:rPr lang="en-US" sz="1200" dirty="0" smtClean="0"/>
              <a:t>facility. Its </a:t>
            </a:r>
            <a:r>
              <a:rPr lang="en-US" sz="1200" dirty="0"/>
              <a:t>current incarnation was built in the spring </a:t>
            </a:r>
            <a:r>
              <a:rPr lang="en-US" sz="1200" dirty="0" smtClean="0"/>
              <a:t>of 2001 </a:t>
            </a:r>
            <a:r>
              <a:rPr lang="en-US" sz="1200" dirty="0"/>
              <a:t>and houses a 72-channel </a:t>
            </a:r>
            <a:r>
              <a:rPr lang="en-US" sz="1200" dirty="0" err="1"/>
              <a:t>Neve</a:t>
            </a:r>
            <a:r>
              <a:rPr lang="en-US" sz="1200" dirty="0"/>
              <a:t> 88 RS console.</a:t>
            </a:r>
          </a:p>
          <a:p>
            <a:r>
              <a:rPr lang="en-US" sz="1200" dirty="0"/>
              <a:t> </a:t>
            </a:r>
          </a:p>
          <a:p>
            <a:r>
              <a:rPr lang="en-US" sz="1200" dirty="0"/>
              <a:t>When Studio One opened, it was used exclusively by EMI’s prestigious His Master’s Voice (HMV) label and it continues to host classical recordings to this day. The room is now also used to record live concerts and scores to some of Hollywood’s biggest films.</a:t>
            </a:r>
          </a:p>
          <a:p>
            <a:endParaRPr lang="en-US" sz="1000" dirty="0"/>
          </a:p>
        </p:txBody>
      </p:sp>
    </p:spTree>
    <p:extLst>
      <p:ext uri="{BB962C8B-B14F-4D97-AF65-F5344CB8AC3E}">
        <p14:creationId xmlns:p14="http://schemas.microsoft.com/office/powerpoint/2010/main" val="210737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RECORDING </a:t>
            </a:r>
            <a:r>
              <a:rPr lang="en-US" dirty="0" smtClean="0"/>
              <a:t>PROCESS</a:t>
            </a:r>
            <a:endParaRPr lang="en-US" dirty="0"/>
          </a:p>
        </p:txBody>
      </p:sp>
      <p:pic>
        <p:nvPicPr>
          <p:cNvPr id="4" name="Content Placeholder 3" descr="pg16.jpg"/>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83" b="1183"/>
          <a:stretch>
            <a:fillRect/>
          </a:stretch>
        </p:blipFill>
        <p:spPr>
          <a:xfrm>
            <a:off x="146452" y="1430319"/>
            <a:ext cx="5826438" cy="4129855"/>
          </a:xfrm>
        </p:spPr>
      </p:pic>
      <p:sp>
        <p:nvSpPr>
          <p:cNvPr id="3" name="TextBox 2"/>
          <p:cNvSpPr txBox="1"/>
          <p:nvPr/>
        </p:nvSpPr>
        <p:spPr>
          <a:xfrm>
            <a:off x="5821815" y="1709528"/>
            <a:ext cx="2706093" cy="4124206"/>
          </a:xfrm>
          <a:prstGeom prst="rect">
            <a:avLst/>
          </a:prstGeom>
          <a:noFill/>
        </p:spPr>
        <p:txBody>
          <a:bodyPr wrap="square" rtlCol="0">
            <a:spAutoFit/>
          </a:bodyPr>
          <a:lstStyle/>
          <a:p>
            <a:r>
              <a:rPr lang="en-US" sz="1200" dirty="0" smtClean="0"/>
              <a:t>The </a:t>
            </a:r>
            <a:r>
              <a:rPr lang="en-US" sz="1200" dirty="0"/>
              <a:t>sound of the CFX Concert Grand piano was captured by a team of highly </a:t>
            </a:r>
            <a:r>
              <a:rPr lang="en-US" sz="1200" dirty="0" smtClean="0"/>
              <a:t>experienced Abbey </a:t>
            </a:r>
            <a:r>
              <a:rPr lang="en-US" sz="1200" dirty="0"/>
              <a:t>Road Studios recording engineers, each contributing decades of knowledge in recording pianos for a variety of applications.</a:t>
            </a:r>
          </a:p>
          <a:p>
            <a:r>
              <a:rPr lang="en-US" sz="1200" dirty="0"/>
              <a:t> </a:t>
            </a:r>
          </a:p>
          <a:p>
            <a:r>
              <a:rPr lang="en-US" sz="1200" dirty="0"/>
              <a:t>Microphone set-ups, also referred to as perspectives, have a huge effect on the overall sound of the recorded instrument. Each set of perspectives speaks specifically to various musical settings.</a:t>
            </a:r>
          </a:p>
          <a:p>
            <a:r>
              <a:rPr lang="en-US" sz="1200" dirty="0"/>
              <a:t> </a:t>
            </a:r>
          </a:p>
          <a:p>
            <a:r>
              <a:rPr lang="en-US" sz="1200" dirty="0" smtClean="0"/>
              <a:t>These </a:t>
            </a:r>
            <a:r>
              <a:rPr lang="en-US" sz="1200" dirty="0"/>
              <a:t>set-ups have been and are continually used by the finest recording artists in the world and have been presented here for use as a sampled instrument for the first time ever.</a:t>
            </a:r>
          </a:p>
          <a:p>
            <a:endParaRPr lang="en-US" sz="1000" dirty="0"/>
          </a:p>
        </p:txBody>
      </p:sp>
    </p:spTree>
    <p:extLst>
      <p:ext uri="{BB962C8B-B14F-4D97-AF65-F5344CB8AC3E}">
        <p14:creationId xmlns:p14="http://schemas.microsoft.com/office/powerpoint/2010/main" val="3290810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MKM-001.FIN.PowerPointTemplate.A.13">
  <a:themeElements>
    <a:clrScheme name="Custom 2">
      <a:dk1>
        <a:srgbClr val="636365"/>
      </a:dk1>
      <a:lt1>
        <a:sysClr val="window" lastClr="FFFFFF"/>
      </a:lt1>
      <a:dk2>
        <a:srgbClr val="636365"/>
      </a:dk2>
      <a:lt2>
        <a:srgbClr val="F8F8F8"/>
      </a:lt2>
      <a:accent1>
        <a:srgbClr val="636365"/>
      </a:accent1>
      <a:accent2>
        <a:srgbClr val="BDBBBB"/>
      </a:accent2>
      <a:accent3>
        <a:srgbClr val="D9D6D4"/>
      </a:accent3>
      <a:accent4>
        <a:srgbClr val="C6D500"/>
      </a:accent4>
      <a:accent5>
        <a:srgbClr val="8CBC3F"/>
      </a:accent5>
      <a:accent6>
        <a:srgbClr val="FFFFFF"/>
      </a:accent6>
      <a:hlink>
        <a:srgbClr val="8CBC3F"/>
      </a:hlink>
      <a:folHlink>
        <a:srgbClr val="FFFFFF"/>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12971</TotalTime>
  <Words>634</Words>
  <Application>Microsoft Office PowerPoint</Application>
  <PresentationFormat>On-screen Show (4:3)</PresentationFormat>
  <Paragraphs>66</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MKM-001.FIN.PowerPointTemplate.A.13</vt:lpstr>
      <vt:lpstr>Garritan Abbey Road Studios  CFX Concert Grand</vt:lpstr>
      <vt:lpstr>GARRITAN ABBEY ROAD STUDIOS CFX CONCERT GRAND</vt:lpstr>
      <vt:lpstr>GARRITAN</vt:lpstr>
      <vt:lpstr>YAMAHA CFX CONCERT GRAND PIANO</vt:lpstr>
      <vt:lpstr>YAMAHA CFX CONCERT GRAND PIANO</vt:lpstr>
      <vt:lpstr>ABBEY ROAD STUDIOS</vt:lpstr>
      <vt:lpstr>ABBEY ROAD STUDIOS</vt:lpstr>
      <vt:lpstr>ABBEY ROAD STUDIOS</vt:lpstr>
      <vt:lpstr>RECORDING PROCESS</vt:lpstr>
      <vt:lpstr>CLASSIC Microphone Perspective</vt:lpstr>
      <vt:lpstr>CONTEMPORARY Microphone Perspective</vt:lpstr>
      <vt:lpstr>PLAYER Microphone Perspective</vt:lpstr>
      <vt:lpstr>THE PRODUCT</vt:lpstr>
      <vt:lpstr>The Instrument   The Room   The Microphones   The Engineers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Microsoft</dc:creator>
  <cp:lastModifiedBy>Williams, Roger</cp:lastModifiedBy>
  <cp:revision>202</cp:revision>
  <dcterms:created xsi:type="dcterms:W3CDTF">2012-08-09T21:45:04Z</dcterms:created>
  <dcterms:modified xsi:type="dcterms:W3CDTF">2014-05-09T19:31:59Z</dcterms:modified>
</cp:coreProperties>
</file>